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slideLayouts/slideLayout4.xml" ContentType="application/vnd.openxmlformats-officedocument.presentationml.slideLayout+xml"/>
  <Override PartName="/ppt/theme/theme4.xml" ContentType="application/vnd.openxmlformats-officedocument.theme+xml"/>
  <Override PartName="/ppt/slideLayouts/slideLayout5.xml" ContentType="application/vnd.openxmlformats-officedocument.presentationml.slideLayout+xml"/>
  <Override PartName="/ppt/theme/theme5.xml" ContentType="application/vnd.openxmlformats-officedocument.theme+xml"/>
  <Override PartName="/ppt/slideLayouts/slideLayout6.xml" ContentType="application/vnd.openxmlformats-officedocument.presentationml.slideLayout+xml"/>
  <Override PartName="/ppt/theme/theme6.xml" ContentType="application/vnd.openxmlformats-officedocument.theme+xml"/>
  <Override PartName="/ppt/slideLayouts/slideLayout7.xml" ContentType="application/vnd.openxmlformats-officedocument.presentationml.slideLayout+xml"/>
  <Override PartName="/ppt/theme/theme7.xml" ContentType="application/vnd.openxmlformats-officedocument.theme+xml"/>
  <Override PartName="/ppt/slideLayouts/slideLayout8.xml" ContentType="application/vnd.openxmlformats-officedocument.presentationml.slideLayout+xml"/>
  <Override PartName="/ppt/theme/theme8.xml" ContentType="application/vnd.openxmlformats-officedocument.theme+xml"/>
  <Override PartName="/ppt/slideLayouts/slideLayout9.xml" ContentType="application/vnd.openxmlformats-officedocument.presentationml.slideLayout+xml"/>
  <Override PartName="/ppt/theme/theme9.xml" ContentType="application/vnd.openxmlformats-officedocument.theme+xml"/>
  <Override PartName="/ppt/slideLayouts/slideLayout10.xml" ContentType="application/vnd.openxmlformats-officedocument.presentationml.slideLayout+xml"/>
  <Override PartName="/ppt/theme/theme10.xml" ContentType="application/vnd.openxmlformats-officedocument.theme+xml"/>
  <Override PartName="/ppt/slideLayouts/slideLayout11.xml" ContentType="application/vnd.openxmlformats-officedocument.presentationml.slideLayout+xml"/>
  <Override PartName="/ppt/theme/theme11.xml" ContentType="application/vnd.openxmlformats-officedocument.theme+xml"/>
  <Override PartName="/ppt/slideLayouts/slideLayout12.xml" ContentType="application/vnd.openxmlformats-officedocument.presentationml.slideLayout+xml"/>
  <Override PartName="/ppt/theme/theme12.xml" ContentType="application/vnd.openxmlformats-officedocument.theme+xml"/>
  <Override PartName="/ppt/slideLayouts/slideLayout13.xml" ContentType="application/vnd.openxmlformats-officedocument.presentationml.slideLayout+xml"/>
  <Override PartName="/ppt/theme/theme13.xml" ContentType="application/vnd.openxmlformats-officedocument.theme+xml"/>
  <Override PartName="/ppt/slideLayouts/slideLayout14.xml" ContentType="application/vnd.openxmlformats-officedocument.presentationml.slideLayout+xml"/>
  <Override PartName="/ppt/theme/theme14.xml" ContentType="application/vnd.openxmlformats-officedocument.theme+xml"/>
  <Override PartName="/ppt/slideLayouts/slideLayout15.xml" ContentType="application/vnd.openxmlformats-officedocument.presentationml.slideLayout+xml"/>
  <Override PartName="/ppt/theme/theme15.xml" ContentType="application/vnd.openxmlformats-officedocument.theme+xml"/>
  <Override PartName="/ppt/slideLayouts/slideLayout16.xml" ContentType="application/vnd.openxmlformats-officedocument.presentationml.slideLayout+xml"/>
  <Override PartName="/ppt/theme/theme16.xml" ContentType="application/vnd.openxmlformats-officedocument.theme+xml"/>
  <Override PartName="/ppt/slideLayouts/slideLayout17.xml" ContentType="application/vnd.openxmlformats-officedocument.presentationml.slideLayout+xml"/>
  <Override PartName="/ppt/theme/theme17.xml" ContentType="application/vnd.openxmlformats-officedocument.theme+xml"/>
  <Override PartName="/ppt/slideLayouts/slideLayout18.xml" ContentType="application/vnd.openxmlformats-officedocument.presentationml.slideLayout+xml"/>
  <Override PartName="/ppt/theme/theme18.xml" ContentType="application/vnd.openxmlformats-officedocument.theme+xml"/>
  <Override PartName="/ppt/slideLayouts/slideLayout19.xml" ContentType="application/vnd.openxmlformats-officedocument.presentationml.slideLayout+xml"/>
  <Override PartName="/ppt/theme/theme19.xml" ContentType="application/vnd.openxmlformats-officedocument.theme+xml"/>
  <Override PartName="/ppt/slideLayouts/slideLayout20.xml" ContentType="application/vnd.openxmlformats-officedocument.presentationml.slideLayout+xml"/>
  <Override PartName="/ppt/theme/theme20.xml" ContentType="application/vnd.openxmlformats-officedocument.theme+xml"/>
  <Override PartName="/ppt/slideLayouts/slideLayout21.xml" ContentType="application/vnd.openxmlformats-officedocument.presentationml.slideLayout+xml"/>
  <Override PartName="/ppt/theme/theme21.xml" ContentType="application/vnd.openxmlformats-officedocument.theme+xml"/>
  <Override PartName="/ppt/slideLayouts/slideLayout22.xml" ContentType="application/vnd.openxmlformats-officedocument.presentationml.slideLayout+xml"/>
  <Override PartName="/ppt/theme/theme22.xml" ContentType="application/vnd.openxmlformats-officedocument.theme+xml"/>
  <Override PartName="/ppt/slideLayouts/slideLayout23.xml" ContentType="application/vnd.openxmlformats-officedocument.presentationml.slideLayout+xml"/>
  <Override PartName="/ppt/theme/theme23.xml" ContentType="application/vnd.openxmlformats-officedocument.theme+xml"/>
  <Override PartName="/ppt/slideLayouts/slideLayout24.xml" ContentType="application/vnd.openxmlformats-officedocument.presentationml.slideLayout+xml"/>
  <Override PartName="/ppt/theme/theme24.xml" ContentType="application/vnd.openxmlformats-officedocument.theme+xml"/>
  <Override PartName="/ppt/slideLayouts/slideLayout25.xml" ContentType="application/vnd.openxmlformats-officedocument.presentationml.slideLayout+xml"/>
  <Override PartName="/ppt/theme/theme25.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6.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27.xml" ContentType="application/vnd.openxmlformats-officedocument.theme+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28.xml" ContentType="application/vnd.openxmlformats-officedocument.theme+xml"/>
  <Override PartName="/ppt/theme/theme2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0" r:id="rId2"/>
    <p:sldMasterId id="2147483652" r:id="rId3"/>
    <p:sldMasterId id="2147483654" r:id="rId4"/>
    <p:sldMasterId id="2147483656" r:id="rId5"/>
    <p:sldMasterId id="2147483658" r:id="rId6"/>
    <p:sldMasterId id="2147483660" r:id="rId7"/>
    <p:sldMasterId id="2147483662" r:id="rId8"/>
    <p:sldMasterId id="2147483664" r:id="rId9"/>
    <p:sldMasterId id="2147483666" r:id="rId10"/>
    <p:sldMasterId id="2147483668" r:id="rId11"/>
    <p:sldMasterId id="2147483670" r:id="rId12"/>
    <p:sldMasterId id="2147483672" r:id="rId13"/>
    <p:sldMasterId id="2147483674" r:id="rId14"/>
    <p:sldMasterId id="2147483676" r:id="rId15"/>
    <p:sldMasterId id="2147483678" r:id="rId16"/>
    <p:sldMasterId id="2147483680" r:id="rId17"/>
    <p:sldMasterId id="2147483682" r:id="rId18"/>
    <p:sldMasterId id="2147483684" r:id="rId19"/>
    <p:sldMasterId id="2147483688" r:id="rId20"/>
    <p:sldMasterId id="2147483690" r:id="rId21"/>
    <p:sldMasterId id="2147483692" r:id="rId22"/>
    <p:sldMasterId id="2147483694" r:id="rId23"/>
    <p:sldMasterId id="2147483696" r:id="rId24"/>
    <p:sldMasterId id="2147483698" r:id="rId25"/>
    <p:sldMasterId id="2147483700" r:id="rId26"/>
    <p:sldMasterId id="2147483713" r:id="rId27"/>
    <p:sldMasterId id="2147483726" r:id="rId28"/>
  </p:sldMasterIdLst>
  <p:notesMasterIdLst>
    <p:notesMasterId r:id="rId54"/>
  </p:notesMasterIdLst>
  <p:sldIdLst>
    <p:sldId id="256" r:id="rId29"/>
    <p:sldId id="259" r:id="rId30"/>
    <p:sldId id="258" r:id="rId31"/>
    <p:sldId id="283" r:id="rId32"/>
    <p:sldId id="260" r:id="rId33"/>
    <p:sldId id="261" r:id="rId34"/>
    <p:sldId id="262" r:id="rId35"/>
    <p:sldId id="263" r:id="rId36"/>
    <p:sldId id="264" r:id="rId37"/>
    <p:sldId id="286" r:id="rId38"/>
    <p:sldId id="265" r:id="rId39"/>
    <p:sldId id="266" r:id="rId40"/>
    <p:sldId id="267" r:id="rId41"/>
    <p:sldId id="268" r:id="rId42"/>
    <p:sldId id="269" r:id="rId43"/>
    <p:sldId id="270" r:id="rId44"/>
    <p:sldId id="271" r:id="rId45"/>
    <p:sldId id="272" r:id="rId46"/>
    <p:sldId id="273" r:id="rId47"/>
    <p:sldId id="274" r:id="rId48"/>
    <p:sldId id="275" r:id="rId49"/>
    <p:sldId id="276" r:id="rId50"/>
    <p:sldId id="277" r:id="rId51"/>
    <p:sldId id="278" r:id="rId52"/>
    <p:sldId id="282" r:id="rId53"/>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6" d="100"/>
          <a:sy n="106" d="100"/>
        </p:scale>
        <p:origin x="756"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3.xml"/><Relationship Id="rId18" Type="http://schemas.openxmlformats.org/officeDocument/2006/relationships/slideMaster" Target="slideMasters/slideMaster18.xml"/><Relationship Id="rId26" Type="http://schemas.openxmlformats.org/officeDocument/2006/relationships/slideMaster" Target="slideMasters/slideMaster26.xml"/><Relationship Id="rId39" Type="http://schemas.openxmlformats.org/officeDocument/2006/relationships/slide" Target="slides/slide11.xml"/><Relationship Id="rId21" Type="http://schemas.openxmlformats.org/officeDocument/2006/relationships/slideMaster" Target="slideMasters/slideMaster21.xml"/><Relationship Id="rId34" Type="http://schemas.openxmlformats.org/officeDocument/2006/relationships/slide" Target="slides/slide6.xml"/><Relationship Id="rId42" Type="http://schemas.openxmlformats.org/officeDocument/2006/relationships/slide" Target="slides/slide14.xml"/><Relationship Id="rId47" Type="http://schemas.openxmlformats.org/officeDocument/2006/relationships/slide" Target="slides/slide19.xml"/><Relationship Id="rId50" Type="http://schemas.openxmlformats.org/officeDocument/2006/relationships/slide" Target="slides/slide22.xml"/><Relationship Id="rId55" Type="http://schemas.openxmlformats.org/officeDocument/2006/relationships/presProps" Target="presProp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Master" Target="slideMasters/slideMaster16.xml"/><Relationship Id="rId29" Type="http://schemas.openxmlformats.org/officeDocument/2006/relationships/slide" Target="slides/slide1.xml"/><Relationship Id="rId11" Type="http://schemas.openxmlformats.org/officeDocument/2006/relationships/slideMaster" Target="slideMasters/slideMaster11.xml"/><Relationship Id="rId24" Type="http://schemas.openxmlformats.org/officeDocument/2006/relationships/slideMaster" Target="slideMasters/slideMaster24.xml"/><Relationship Id="rId32" Type="http://schemas.openxmlformats.org/officeDocument/2006/relationships/slide" Target="slides/slide4.xml"/><Relationship Id="rId37" Type="http://schemas.openxmlformats.org/officeDocument/2006/relationships/slide" Target="slides/slide9.xml"/><Relationship Id="rId40" Type="http://schemas.openxmlformats.org/officeDocument/2006/relationships/slide" Target="slides/slide12.xml"/><Relationship Id="rId45" Type="http://schemas.openxmlformats.org/officeDocument/2006/relationships/slide" Target="slides/slide17.xml"/><Relationship Id="rId53" Type="http://schemas.openxmlformats.org/officeDocument/2006/relationships/slide" Target="slides/slide25.xml"/><Relationship Id="rId58" Type="http://schemas.openxmlformats.org/officeDocument/2006/relationships/tableStyles" Target="tableStyles.xml"/><Relationship Id="rId5" Type="http://schemas.openxmlformats.org/officeDocument/2006/relationships/slideMaster" Target="slideMasters/slideMaster5.xml"/><Relationship Id="rId19" Type="http://schemas.openxmlformats.org/officeDocument/2006/relationships/slideMaster" Target="slideMasters/slideMaster19.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Master" Target="slideMasters/slideMaster14.xml"/><Relationship Id="rId22" Type="http://schemas.openxmlformats.org/officeDocument/2006/relationships/slideMaster" Target="slideMasters/slideMaster22.xml"/><Relationship Id="rId27" Type="http://schemas.openxmlformats.org/officeDocument/2006/relationships/slideMaster" Target="slideMasters/slideMaster27.xml"/><Relationship Id="rId30" Type="http://schemas.openxmlformats.org/officeDocument/2006/relationships/slide" Target="slides/slide2.xml"/><Relationship Id="rId35" Type="http://schemas.openxmlformats.org/officeDocument/2006/relationships/slide" Target="slides/slide7.xml"/><Relationship Id="rId43" Type="http://schemas.openxmlformats.org/officeDocument/2006/relationships/slide" Target="slides/slide15.xml"/><Relationship Id="rId48" Type="http://schemas.openxmlformats.org/officeDocument/2006/relationships/slide" Target="slides/slide20.xml"/><Relationship Id="rId56" Type="http://schemas.openxmlformats.org/officeDocument/2006/relationships/viewProps" Target="viewProps.xml"/><Relationship Id="rId8" Type="http://schemas.openxmlformats.org/officeDocument/2006/relationships/slideMaster" Target="slideMasters/slideMaster8.xml"/><Relationship Id="rId51" Type="http://schemas.openxmlformats.org/officeDocument/2006/relationships/slide" Target="slides/slide23.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25" Type="http://schemas.openxmlformats.org/officeDocument/2006/relationships/slideMaster" Target="slideMasters/slideMaster25.xml"/><Relationship Id="rId33" Type="http://schemas.openxmlformats.org/officeDocument/2006/relationships/slide" Target="slides/slide5.xml"/><Relationship Id="rId38" Type="http://schemas.openxmlformats.org/officeDocument/2006/relationships/slide" Target="slides/slide10.xml"/><Relationship Id="rId46" Type="http://schemas.openxmlformats.org/officeDocument/2006/relationships/slide" Target="slides/slide18.xml"/><Relationship Id="rId20" Type="http://schemas.openxmlformats.org/officeDocument/2006/relationships/slideMaster" Target="slideMasters/slideMaster20.xml"/><Relationship Id="rId41" Type="http://schemas.openxmlformats.org/officeDocument/2006/relationships/slide" Target="slides/slide13.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Master" Target="slideMasters/slideMaster15.xml"/><Relationship Id="rId23" Type="http://schemas.openxmlformats.org/officeDocument/2006/relationships/slideMaster" Target="slideMasters/slideMaster23.xml"/><Relationship Id="rId28" Type="http://schemas.openxmlformats.org/officeDocument/2006/relationships/slideMaster" Target="slideMasters/slideMaster28.xml"/><Relationship Id="rId36" Type="http://schemas.openxmlformats.org/officeDocument/2006/relationships/slide" Target="slides/slide8.xml"/><Relationship Id="rId49" Type="http://schemas.openxmlformats.org/officeDocument/2006/relationships/slide" Target="slides/slide21.xml"/><Relationship Id="rId57" Type="http://schemas.openxmlformats.org/officeDocument/2006/relationships/theme" Target="theme/theme1.xml"/><Relationship Id="rId10" Type="http://schemas.openxmlformats.org/officeDocument/2006/relationships/slideMaster" Target="slideMasters/slideMaster10.xml"/><Relationship Id="rId31" Type="http://schemas.openxmlformats.org/officeDocument/2006/relationships/slide" Target="slides/slide3.xml"/><Relationship Id="rId44" Type="http://schemas.openxmlformats.org/officeDocument/2006/relationships/slide" Target="slides/slide16.xml"/><Relationship Id="rId52" Type="http://schemas.openxmlformats.org/officeDocument/2006/relationships/slide" Target="slides/slide2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8" name="PlaceHolder 1"/>
          <p:cNvSpPr>
            <a:spLocks noGrp="1" noRot="1" noChangeAspect="1"/>
          </p:cNvSpPr>
          <p:nvPr>
            <p:ph type="sldImg"/>
          </p:nvPr>
        </p:nvSpPr>
        <p:spPr>
          <a:xfrm>
            <a:off x="216000" y="812520"/>
            <a:ext cx="7127280" cy="4008960"/>
          </a:xfrm>
          <a:prstGeom prst="rect">
            <a:avLst/>
          </a:prstGeom>
          <a:noFill/>
          <a:ln w="0">
            <a:noFill/>
          </a:ln>
        </p:spPr>
        <p:txBody>
          <a:bodyPr lIns="0" tIns="0" rIns="0" bIns="0" anchor="ctr">
            <a:noAutofit/>
          </a:bodyPr>
          <a:lstStyle/>
          <a:p>
            <a:pPr algn="ctr"/>
            <a:r>
              <a:rPr lang="es-ES" sz="4400" b="0" strike="noStrike" spc="-1">
                <a:solidFill>
                  <a:srgbClr val="000000"/>
                </a:solidFill>
                <a:latin typeface="Arial"/>
              </a:rPr>
              <a:t>Pulse para desplazar la diapositiva</a:t>
            </a:r>
          </a:p>
        </p:txBody>
      </p:sp>
      <p:sp>
        <p:nvSpPr>
          <p:cNvPr id="69" name="PlaceHolder 2"/>
          <p:cNvSpPr>
            <a:spLocks noGrp="1"/>
          </p:cNvSpPr>
          <p:nvPr>
            <p:ph type="body"/>
          </p:nvPr>
        </p:nvSpPr>
        <p:spPr>
          <a:xfrm>
            <a:off x="756000" y="5078520"/>
            <a:ext cx="6047640" cy="4811040"/>
          </a:xfrm>
          <a:prstGeom prst="rect">
            <a:avLst/>
          </a:prstGeom>
          <a:noFill/>
          <a:ln w="0">
            <a:noFill/>
          </a:ln>
        </p:spPr>
        <p:txBody>
          <a:bodyPr lIns="0" tIns="0" rIns="0" bIns="0" anchor="t">
            <a:noAutofit/>
          </a:bodyPr>
          <a:lstStyle/>
          <a:p>
            <a:pPr marL="216000" indent="-216000">
              <a:buNone/>
            </a:pPr>
            <a:r>
              <a:rPr lang="es-ES" sz="2000" b="0" strike="noStrike" spc="-1">
                <a:solidFill>
                  <a:srgbClr val="000000"/>
                </a:solidFill>
                <a:latin typeface="Arial"/>
              </a:rPr>
              <a:t>Pulse para editar el formato de las notas</a:t>
            </a:r>
          </a:p>
        </p:txBody>
      </p:sp>
      <p:sp>
        <p:nvSpPr>
          <p:cNvPr id="70" name="PlaceHolder 3"/>
          <p:cNvSpPr>
            <a:spLocks noGrp="1"/>
          </p:cNvSpPr>
          <p:nvPr>
            <p:ph type="hdr"/>
          </p:nvPr>
        </p:nvSpPr>
        <p:spPr>
          <a:xfrm>
            <a:off x="0" y="0"/>
            <a:ext cx="3280680" cy="534240"/>
          </a:xfrm>
          <a:prstGeom prst="rect">
            <a:avLst/>
          </a:prstGeom>
          <a:noFill/>
          <a:ln w="0">
            <a:noFill/>
          </a:ln>
        </p:spPr>
        <p:txBody>
          <a:bodyPr lIns="0" tIns="0" rIns="0" bIns="0" anchor="t">
            <a:noAutofit/>
          </a:bodyPr>
          <a:lstStyle/>
          <a:p>
            <a:pPr indent="0">
              <a:buNone/>
            </a:pPr>
            <a:r>
              <a:rPr lang="es-ES" sz="1400" b="0" strike="noStrike" spc="-1">
                <a:solidFill>
                  <a:srgbClr val="000000"/>
                </a:solidFill>
                <a:latin typeface="Times New Roman"/>
              </a:rPr>
              <a:t>&lt;cabecera&gt;</a:t>
            </a:r>
          </a:p>
        </p:txBody>
      </p:sp>
      <p:sp>
        <p:nvSpPr>
          <p:cNvPr id="71" name="PlaceHolder 4"/>
          <p:cNvSpPr>
            <a:spLocks noGrp="1"/>
          </p:cNvSpPr>
          <p:nvPr>
            <p:ph type="dt" idx="10"/>
          </p:nvPr>
        </p:nvSpPr>
        <p:spPr>
          <a:xfrm>
            <a:off x="4278960" y="0"/>
            <a:ext cx="3280680" cy="534240"/>
          </a:xfrm>
          <a:prstGeom prst="rect">
            <a:avLst/>
          </a:prstGeom>
          <a:noFill/>
          <a:ln w="0">
            <a:noFill/>
          </a:ln>
        </p:spPr>
        <p:txBody>
          <a:bodyPr lIns="0" tIns="0" rIns="0" bIns="0" anchor="t">
            <a:noAutofit/>
          </a:bodyPr>
          <a:lstStyle>
            <a:lvl1pPr indent="0" algn="r">
              <a:buNone/>
              <a:defRPr lang="es-ES" sz="1400" b="0" strike="noStrike" spc="-1">
                <a:solidFill>
                  <a:srgbClr val="000000"/>
                </a:solidFill>
                <a:latin typeface="Times New Roman"/>
              </a:defRPr>
            </a:lvl1pPr>
          </a:lstStyle>
          <a:p>
            <a:pPr indent="0" algn="r">
              <a:buNone/>
            </a:pPr>
            <a:r>
              <a:rPr lang="es-ES" sz="1400" b="0" strike="noStrike" spc="-1">
                <a:solidFill>
                  <a:srgbClr val="000000"/>
                </a:solidFill>
                <a:latin typeface="Times New Roman"/>
              </a:rPr>
              <a:t>&lt;fecha/hora&gt;</a:t>
            </a:r>
          </a:p>
        </p:txBody>
      </p:sp>
      <p:sp>
        <p:nvSpPr>
          <p:cNvPr id="72" name="PlaceHolder 5"/>
          <p:cNvSpPr>
            <a:spLocks noGrp="1"/>
          </p:cNvSpPr>
          <p:nvPr>
            <p:ph type="ftr" idx="11"/>
          </p:nvPr>
        </p:nvSpPr>
        <p:spPr>
          <a:xfrm>
            <a:off x="0" y="10157400"/>
            <a:ext cx="3280680" cy="534240"/>
          </a:xfrm>
          <a:prstGeom prst="rect">
            <a:avLst/>
          </a:prstGeom>
          <a:noFill/>
          <a:ln w="0">
            <a:noFill/>
          </a:ln>
        </p:spPr>
        <p:txBody>
          <a:bodyPr lIns="0" tIns="0" rIns="0" bIns="0" anchor="b">
            <a:noAutofit/>
          </a:bodyPr>
          <a:lstStyle>
            <a:lvl1pPr indent="0">
              <a:buNone/>
              <a:defRPr lang="es-ES" sz="1400" b="0" strike="noStrike" spc="-1">
                <a:solidFill>
                  <a:srgbClr val="000000"/>
                </a:solidFill>
                <a:latin typeface="Times New Roman"/>
              </a:defRPr>
            </a:lvl1pPr>
          </a:lstStyle>
          <a:p>
            <a:pPr indent="0">
              <a:buNone/>
            </a:pPr>
            <a:r>
              <a:rPr lang="es-ES" sz="1400" b="0" strike="noStrike" spc="-1">
                <a:solidFill>
                  <a:srgbClr val="000000"/>
                </a:solidFill>
                <a:latin typeface="Times New Roman"/>
              </a:rPr>
              <a:t>&lt;pie de página&gt;</a:t>
            </a:r>
          </a:p>
        </p:txBody>
      </p:sp>
      <p:sp>
        <p:nvSpPr>
          <p:cNvPr id="73" name="PlaceHolder 6"/>
          <p:cNvSpPr>
            <a:spLocks noGrp="1"/>
          </p:cNvSpPr>
          <p:nvPr>
            <p:ph type="sldNum" idx="12"/>
          </p:nvPr>
        </p:nvSpPr>
        <p:spPr>
          <a:xfrm>
            <a:off x="4278960" y="10157400"/>
            <a:ext cx="3280680" cy="534240"/>
          </a:xfrm>
          <a:prstGeom prst="rect">
            <a:avLst/>
          </a:prstGeom>
          <a:noFill/>
          <a:ln w="0">
            <a:noFill/>
          </a:ln>
        </p:spPr>
        <p:txBody>
          <a:bodyPr lIns="0" tIns="0" rIns="0" bIns="0" anchor="b">
            <a:noAutofit/>
          </a:bodyPr>
          <a:lstStyle>
            <a:lvl1pPr indent="0" algn="r">
              <a:buNone/>
              <a:defRPr lang="es-ES" sz="1400" b="0" strike="noStrike" spc="-1">
                <a:solidFill>
                  <a:srgbClr val="000000"/>
                </a:solidFill>
                <a:latin typeface="Times New Roman"/>
              </a:defRPr>
            </a:lvl1pPr>
          </a:lstStyle>
          <a:p>
            <a:pPr indent="0" algn="r">
              <a:buNone/>
            </a:pPr>
            <a:fld id="{54735B5C-3266-4E79-BD19-9212AE051EDD}" type="slidenum">
              <a:rPr lang="es-ES" sz="1400" b="0" strike="noStrike" spc="-1">
                <a:solidFill>
                  <a:srgbClr val="000000"/>
                </a:solidFill>
                <a:latin typeface="Times New Roman"/>
              </a:rPr>
              <a:t>‹Nº›</a:t>
            </a:fld>
            <a:endParaRPr lang="es-ES" sz="14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2ab60faf331_0_1:notes"/>
          <p:cNvSpPr txBox="1">
            <a:spLocks noGrp="1"/>
          </p:cNvSpPr>
          <p:nvPr>
            <p:ph type="body" idx="1"/>
          </p:nvPr>
        </p:nvSpPr>
        <p:spPr>
          <a:xfrm>
            <a:off x="685784" y="4343396"/>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69" name="Google Shape;269;g2ab60faf331_0_1:notes"/>
          <p:cNvSpPr>
            <a:spLocks noGrp="1" noRot="1" noChangeAspect="1"/>
          </p:cNvSpPr>
          <p:nvPr>
            <p:ph type="sldImg" idx="2"/>
          </p:nvPr>
        </p:nvSpPr>
        <p:spPr>
          <a:xfrm>
            <a:off x="1143208" y="685791"/>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2ab60faf331_0_66:notes"/>
          <p:cNvSpPr txBox="1">
            <a:spLocks noGrp="1"/>
          </p:cNvSpPr>
          <p:nvPr>
            <p:ph type="body" idx="1"/>
          </p:nvPr>
        </p:nvSpPr>
        <p:spPr>
          <a:xfrm>
            <a:off x="685784" y="4343396"/>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40" name="Google Shape;340;g2ab60faf331_0_66:notes"/>
          <p:cNvSpPr>
            <a:spLocks noGrp="1" noRot="1" noChangeAspect="1"/>
          </p:cNvSpPr>
          <p:nvPr>
            <p:ph type="sldImg" idx="2"/>
          </p:nvPr>
        </p:nvSpPr>
        <p:spPr>
          <a:xfrm>
            <a:off x="1143208" y="685791"/>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g2ab60faf331_0_77:notes"/>
          <p:cNvSpPr txBox="1">
            <a:spLocks noGrp="1"/>
          </p:cNvSpPr>
          <p:nvPr>
            <p:ph type="body" idx="1"/>
          </p:nvPr>
        </p:nvSpPr>
        <p:spPr>
          <a:xfrm>
            <a:off x="685784" y="4343396"/>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51" name="Google Shape;351;g2ab60faf331_0_77:notes"/>
          <p:cNvSpPr>
            <a:spLocks noGrp="1" noRot="1" noChangeAspect="1"/>
          </p:cNvSpPr>
          <p:nvPr>
            <p:ph type="sldImg" idx="2"/>
          </p:nvPr>
        </p:nvSpPr>
        <p:spPr>
          <a:xfrm>
            <a:off x="1143208" y="685791"/>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2ab60faf331_0_83:notes"/>
          <p:cNvSpPr txBox="1">
            <a:spLocks noGrp="1"/>
          </p:cNvSpPr>
          <p:nvPr>
            <p:ph type="body" idx="1"/>
          </p:nvPr>
        </p:nvSpPr>
        <p:spPr>
          <a:xfrm>
            <a:off x="685784" y="4343396"/>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58" name="Google Shape;358;g2ab60faf331_0_83:notes"/>
          <p:cNvSpPr>
            <a:spLocks noGrp="1" noRot="1" noChangeAspect="1"/>
          </p:cNvSpPr>
          <p:nvPr>
            <p:ph type="sldImg" idx="2"/>
          </p:nvPr>
        </p:nvSpPr>
        <p:spPr>
          <a:xfrm>
            <a:off x="1143208" y="685791"/>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2ab60faf331_0_133:notes"/>
          <p:cNvSpPr txBox="1">
            <a:spLocks noGrp="1"/>
          </p:cNvSpPr>
          <p:nvPr>
            <p:ph type="body" idx="1"/>
          </p:nvPr>
        </p:nvSpPr>
        <p:spPr>
          <a:xfrm>
            <a:off x="685784" y="4343396"/>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69" name="Google Shape;369;g2ab60faf331_0_133:notes"/>
          <p:cNvSpPr>
            <a:spLocks noGrp="1" noRot="1" noChangeAspect="1"/>
          </p:cNvSpPr>
          <p:nvPr>
            <p:ph type="sldImg" idx="2"/>
          </p:nvPr>
        </p:nvSpPr>
        <p:spPr>
          <a:xfrm>
            <a:off x="1143208" y="685791"/>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g2ab60faf331_0_91:notes"/>
          <p:cNvSpPr txBox="1">
            <a:spLocks noGrp="1"/>
          </p:cNvSpPr>
          <p:nvPr>
            <p:ph type="body" idx="1"/>
          </p:nvPr>
        </p:nvSpPr>
        <p:spPr>
          <a:xfrm>
            <a:off x="685784" y="4343396"/>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76" name="Google Shape;376;g2ab60faf331_0_91:notes"/>
          <p:cNvSpPr>
            <a:spLocks noGrp="1" noRot="1" noChangeAspect="1"/>
          </p:cNvSpPr>
          <p:nvPr>
            <p:ph type="sldImg" idx="2"/>
          </p:nvPr>
        </p:nvSpPr>
        <p:spPr>
          <a:xfrm>
            <a:off x="1143208" y="685791"/>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2ab60faf331_0_99:notes"/>
          <p:cNvSpPr txBox="1">
            <a:spLocks noGrp="1"/>
          </p:cNvSpPr>
          <p:nvPr>
            <p:ph type="body" idx="1"/>
          </p:nvPr>
        </p:nvSpPr>
        <p:spPr>
          <a:xfrm>
            <a:off x="685784" y="4343396"/>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86" name="Google Shape;386;g2ab60faf331_0_99:notes"/>
          <p:cNvSpPr>
            <a:spLocks noGrp="1" noRot="1" noChangeAspect="1"/>
          </p:cNvSpPr>
          <p:nvPr>
            <p:ph type="sldImg" idx="2"/>
          </p:nvPr>
        </p:nvSpPr>
        <p:spPr>
          <a:xfrm>
            <a:off x="1143208" y="685791"/>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g2ab60faf331_0_107:notes"/>
          <p:cNvSpPr txBox="1">
            <a:spLocks noGrp="1"/>
          </p:cNvSpPr>
          <p:nvPr>
            <p:ph type="body" idx="1"/>
          </p:nvPr>
        </p:nvSpPr>
        <p:spPr>
          <a:xfrm>
            <a:off x="685784" y="4343396"/>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96" name="Google Shape;396;g2ab60faf331_0_107:notes"/>
          <p:cNvSpPr>
            <a:spLocks noGrp="1" noRot="1" noChangeAspect="1"/>
          </p:cNvSpPr>
          <p:nvPr>
            <p:ph type="sldImg" idx="2"/>
          </p:nvPr>
        </p:nvSpPr>
        <p:spPr>
          <a:xfrm>
            <a:off x="1143208" y="685791"/>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g2ab60faf331_0_115:notes"/>
          <p:cNvSpPr txBox="1">
            <a:spLocks noGrp="1"/>
          </p:cNvSpPr>
          <p:nvPr>
            <p:ph type="body" idx="1"/>
          </p:nvPr>
        </p:nvSpPr>
        <p:spPr>
          <a:xfrm>
            <a:off x="685784" y="4343396"/>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06" name="Google Shape;406;g2ab60faf331_0_115:notes"/>
          <p:cNvSpPr>
            <a:spLocks noGrp="1" noRot="1" noChangeAspect="1"/>
          </p:cNvSpPr>
          <p:nvPr>
            <p:ph type="sldImg" idx="2"/>
          </p:nvPr>
        </p:nvSpPr>
        <p:spPr>
          <a:xfrm>
            <a:off x="1143208" y="685791"/>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g2ab60faf331_0_123:notes"/>
          <p:cNvSpPr txBox="1">
            <a:spLocks noGrp="1"/>
          </p:cNvSpPr>
          <p:nvPr>
            <p:ph type="body" idx="1"/>
          </p:nvPr>
        </p:nvSpPr>
        <p:spPr>
          <a:xfrm>
            <a:off x="685784" y="4343396"/>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16" name="Google Shape;416;g2ab60faf331_0_123:notes"/>
          <p:cNvSpPr>
            <a:spLocks noGrp="1" noRot="1" noChangeAspect="1"/>
          </p:cNvSpPr>
          <p:nvPr>
            <p:ph type="sldImg" idx="2"/>
          </p:nvPr>
        </p:nvSpPr>
        <p:spPr>
          <a:xfrm>
            <a:off x="1143208" y="685791"/>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Google Shape;425;g2ab60faf331_0_143:notes"/>
          <p:cNvSpPr txBox="1">
            <a:spLocks noGrp="1"/>
          </p:cNvSpPr>
          <p:nvPr>
            <p:ph type="body" idx="1"/>
          </p:nvPr>
        </p:nvSpPr>
        <p:spPr>
          <a:xfrm>
            <a:off x="685784" y="4343396"/>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26" name="Google Shape;426;g2ab60faf331_0_143:notes"/>
          <p:cNvSpPr>
            <a:spLocks noGrp="1" noRot="1" noChangeAspect="1"/>
          </p:cNvSpPr>
          <p:nvPr>
            <p:ph type="sldImg" idx="2"/>
          </p:nvPr>
        </p:nvSpPr>
        <p:spPr>
          <a:xfrm>
            <a:off x="1143208" y="685791"/>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2ab60faf331_0_10:notes"/>
          <p:cNvSpPr txBox="1">
            <a:spLocks noGrp="1"/>
          </p:cNvSpPr>
          <p:nvPr>
            <p:ph type="body" idx="1"/>
          </p:nvPr>
        </p:nvSpPr>
        <p:spPr>
          <a:xfrm>
            <a:off x="685784" y="4343396"/>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79" name="Google Shape;279;g2ab60faf331_0_10:notes"/>
          <p:cNvSpPr>
            <a:spLocks noGrp="1" noRot="1" noChangeAspect="1"/>
          </p:cNvSpPr>
          <p:nvPr>
            <p:ph type="sldImg" idx="2"/>
          </p:nvPr>
        </p:nvSpPr>
        <p:spPr>
          <a:xfrm>
            <a:off x="1143208" y="685791"/>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g2ab60faf331_0_150:notes"/>
          <p:cNvSpPr txBox="1">
            <a:spLocks noGrp="1"/>
          </p:cNvSpPr>
          <p:nvPr>
            <p:ph type="body" idx="1"/>
          </p:nvPr>
        </p:nvSpPr>
        <p:spPr>
          <a:xfrm>
            <a:off x="685784" y="4343396"/>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33" name="Google Shape;433;g2ab60faf331_0_150:notes"/>
          <p:cNvSpPr>
            <a:spLocks noGrp="1" noRot="1" noChangeAspect="1"/>
          </p:cNvSpPr>
          <p:nvPr>
            <p:ph type="sldImg" idx="2"/>
          </p:nvPr>
        </p:nvSpPr>
        <p:spPr>
          <a:xfrm>
            <a:off x="1143208" y="685791"/>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2ab60faf331_0_158:notes"/>
          <p:cNvSpPr txBox="1">
            <a:spLocks noGrp="1"/>
          </p:cNvSpPr>
          <p:nvPr>
            <p:ph type="body" idx="1"/>
          </p:nvPr>
        </p:nvSpPr>
        <p:spPr>
          <a:xfrm>
            <a:off x="685784" y="4343396"/>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44" name="Google Shape;444;g2ab60faf331_0_158:notes"/>
          <p:cNvSpPr>
            <a:spLocks noGrp="1" noRot="1" noChangeAspect="1"/>
          </p:cNvSpPr>
          <p:nvPr>
            <p:ph type="sldImg" idx="2"/>
          </p:nvPr>
        </p:nvSpPr>
        <p:spPr>
          <a:xfrm>
            <a:off x="1143208" y="685791"/>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p5:notes"/>
          <p:cNvSpPr txBox="1">
            <a:spLocks noGrp="1"/>
          </p:cNvSpPr>
          <p:nvPr>
            <p:ph type="body" idx="1"/>
          </p:nvPr>
        </p:nvSpPr>
        <p:spPr>
          <a:xfrm>
            <a:off x="685784" y="4343396"/>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55" name="Google Shape;455;p5:notes"/>
          <p:cNvSpPr>
            <a:spLocks noGrp="1" noRot="1" noChangeAspect="1"/>
          </p:cNvSpPr>
          <p:nvPr>
            <p:ph type="sldImg" idx="2"/>
          </p:nvPr>
        </p:nvSpPr>
        <p:spPr>
          <a:xfrm>
            <a:off x="1143208" y="685791"/>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g2ab60faf331_0_19:notes"/>
          <p:cNvSpPr txBox="1">
            <a:spLocks noGrp="1"/>
          </p:cNvSpPr>
          <p:nvPr>
            <p:ph type="body" idx="1"/>
          </p:nvPr>
        </p:nvSpPr>
        <p:spPr>
          <a:xfrm>
            <a:off x="685784" y="4343396"/>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89" name="Google Shape;289;g2ab60faf331_0_19:notes"/>
          <p:cNvSpPr>
            <a:spLocks noGrp="1" noRot="1" noChangeAspect="1"/>
          </p:cNvSpPr>
          <p:nvPr>
            <p:ph type="sldImg" idx="2"/>
          </p:nvPr>
        </p:nvSpPr>
        <p:spPr>
          <a:xfrm>
            <a:off x="1143208" y="685791"/>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g2ab60faf331_0_25:notes"/>
          <p:cNvSpPr txBox="1">
            <a:spLocks noGrp="1"/>
          </p:cNvSpPr>
          <p:nvPr>
            <p:ph type="body" idx="1"/>
          </p:nvPr>
        </p:nvSpPr>
        <p:spPr>
          <a:xfrm>
            <a:off x="685784" y="4343396"/>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96" name="Google Shape;296;g2ab60faf331_0_25:notes"/>
          <p:cNvSpPr>
            <a:spLocks noGrp="1" noRot="1" noChangeAspect="1"/>
          </p:cNvSpPr>
          <p:nvPr>
            <p:ph type="sldImg" idx="2"/>
          </p:nvPr>
        </p:nvSpPr>
        <p:spPr>
          <a:xfrm>
            <a:off x="1143208" y="685791"/>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2ab60faf331_0_33:notes"/>
          <p:cNvSpPr txBox="1">
            <a:spLocks noGrp="1"/>
          </p:cNvSpPr>
          <p:nvPr>
            <p:ph type="body" idx="1"/>
          </p:nvPr>
        </p:nvSpPr>
        <p:spPr>
          <a:xfrm>
            <a:off x="685784" y="4343396"/>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05" name="Google Shape;305;g2ab60faf331_0_33:notes"/>
          <p:cNvSpPr>
            <a:spLocks noGrp="1" noRot="1" noChangeAspect="1"/>
          </p:cNvSpPr>
          <p:nvPr>
            <p:ph type="sldImg" idx="2"/>
          </p:nvPr>
        </p:nvSpPr>
        <p:spPr>
          <a:xfrm>
            <a:off x="1143208" y="685791"/>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2ab60faf331_0_51:notes"/>
          <p:cNvSpPr txBox="1">
            <a:spLocks noGrp="1"/>
          </p:cNvSpPr>
          <p:nvPr>
            <p:ph type="body" idx="1"/>
          </p:nvPr>
        </p:nvSpPr>
        <p:spPr>
          <a:xfrm>
            <a:off x="685784" y="4343396"/>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15" name="Google Shape;315;g2ab60faf331_0_51:notes"/>
          <p:cNvSpPr>
            <a:spLocks noGrp="1" noRot="1" noChangeAspect="1"/>
          </p:cNvSpPr>
          <p:nvPr>
            <p:ph type="sldImg" idx="2"/>
          </p:nvPr>
        </p:nvSpPr>
        <p:spPr>
          <a:xfrm>
            <a:off x="1143208" y="685791"/>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g2ab60faf331_0_41:notes"/>
          <p:cNvSpPr txBox="1">
            <a:spLocks noGrp="1"/>
          </p:cNvSpPr>
          <p:nvPr>
            <p:ph type="body" idx="1"/>
          </p:nvPr>
        </p:nvSpPr>
        <p:spPr>
          <a:xfrm>
            <a:off x="685784" y="4343396"/>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22" name="Google Shape;322;g2ab60faf331_0_41:notes"/>
          <p:cNvSpPr>
            <a:spLocks noGrp="1" noRot="1" noChangeAspect="1"/>
          </p:cNvSpPr>
          <p:nvPr>
            <p:ph type="sldImg" idx="2"/>
          </p:nvPr>
        </p:nvSpPr>
        <p:spPr>
          <a:xfrm>
            <a:off x="1143208" y="685791"/>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2be6dccbc81_0_2:notes"/>
          <p:cNvSpPr txBox="1">
            <a:spLocks noGrp="1"/>
          </p:cNvSpPr>
          <p:nvPr>
            <p:ph type="body" idx="1"/>
          </p:nvPr>
        </p:nvSpPr>
        <p:spPr>
          <a:xfrm>
            <a:off x="755950" y="5078600"/>
            <a:ext cx="6047700" cy="4811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9" name="Google Shape;229;g2be6dccbc81_0_2:notes"/>
          <p:cNvSpPr>
            <a:spLocks noGrp="1" noRot="1" noChangeAspect="1"/>
          </p:cNvSpPr>
          <p:nvPr>
            <p:ph type="sldImg" idx="2"/>
          </p:nvPr>
        </p:nvSpPr>
        <p:spPr>
          <a:xfrm>
            <a:off x="217488" y="801688"/>
            <a:ext cx="7126287" cy="40100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g2ab60faf331_0_60:notes"/>
          <p:cNvSpPr txBox="1">
            <a:spLocks noGrp="1"/>
          </p:cNvSpPr>
          <p:nvPr>
            <p:ph type="body" idx="1"/>
          </p:nvPr>
        </p:nvSpPr>
        <p:spPr>
          <a:xfrm>
            <a:off x="685784" y="4343396"/>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33" name="Google Shape;333;g2ab60faf331_0_60:notes"/>
          <p:cNvSpPr>
            <a:spLocks noGrp="1" noRot="1" noChangeAspect="1"/>
          </p:cNvSpPr>
          <p:nvPr>
            <p:ph type="sldImg" idx="2"/>
          </p:nvPr>
        </p:nvSpPr>
        <p:spPr>
          <a:xfrm>
            <a:off x="1143208" y="685791"/>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Portada 1">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Separata 01 | Título + Subtítulo 1 1">
    <p:spTree>
      <p:nvGrpSpPr>
        <p:cNvPr id="1" name=""/>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Separata 01 | Título + Subtítulo 1 1 1">
    <p:spTree>
      <p:nvGrpSpPr>
        <p:cNvPr id="1" name=""/>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Separata 01 | Título + Subtítulo 1 3 1 1">
    <p:spTree>
      <p:nvGrpSpPr>
        <p:cNvPr id="1" name=""/>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Separata 01 | Título + Subtítulo 2 2 2 1 1 1">
    <p:spTree>
      <p:nvGrpSpPr>
        <p:cNvPr id="1" name=""/>
        <p:cNvGrpSpPr/>
        <p:nvPr/>
      </p:nvGrpSpPr>
      <p:grpSpPr>
        <a:xfrm>
          <a:off x="0" y="0"/>
          <a:ext cx="0" cy="0"/>
          <a:chOff x="0" y="0"/>
          <a:chExt cx="0" cy="0"/>
        </a:xfrm>
      </p:grpSpPr>
      <p:sp>
        <p:nvSpPr>
          <p:cNvPr id="2" name="PlaceHolder 1"/>
          <p:cNvSpPr>
            <a:spLocks noGrp="1"/>
          </p:cNvSpPr>
          <p:nvPr>
            <p:ph type="sldNum" idx="2"/>
          </p:nvPr>
        </p:nvSpPr>
        <p:spPr/>
        <p:txBody>
          <a:bodyPr/>
          <a:lstStyle/>
          <a:p>
            <a:fld id="{2083FCE3-8B3F-4426-A85E-5715FEAD4501}" type="slidenum">
              <a:t>‹Nº›</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49_Custom Layout">
    <p:spTree>
      <p:nvGrpSpPr>
        <p:cNvPr id="1" name=""/>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30_Diseño personalizado">
    <p:spTree>
      <p:nvGrpSpPr>
        <p:cNvPr id="1" name=""/>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OBJECT">
    <p:spTree>
      <p:nvGrpSpPr>
        <p:cNvPr id="1" name=""/>
        <p:cNvGrpSpPr/>
        <p:nvPr/>
      </p:nvGrpSpPr>
      <p:grpSpPr>
        <a:xfrm>
          <a:off x="0" y="0"/>
          <a:ext cx="0" cy="0"/>
          <a:chOff x="0" y="0"/>
          <a:chExt cx="0" cy="0"/>
        </a:xfrm>
      </p:grpSpPr>
      <p:sp>
        <p:nvSpPr>
          <p:cNvPr id="48"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lgn="ctr">
              <a:buNone/>
            </a:pPr>
            <a:endParaRPr lang="es-ES" sz="4400" b="0" strike="noStrike" spc="-1">
              <a:solidFill>
                <a:srgbClr val="FFFFFF"/>
              </a:solidFill>
              <a:latin typeface="Arial"/>
            </a:endParaRPr>
          </a:p>
        </p:txBody>
      </p:sp>
      <p:sp>
        <p:nvSpPr>
          <p:cNvPr id="49" name="PlaceHolder 2"/>
          <p:cNvSpPr>
            <a:spLocks noGrp="1"/>
          </p:cNvSpPr>
          <p:nvPr>
            <p:ph/>
          </p:nvPr>
        </p:nvSpPr>
        <p:spPr>
          <a:xfrm>
            <a:off x="609480" y="1604520"/>
            <a:ext cx="10972440" cy="3977280"/>
          </a:xfrm>
          <a:prstGeom prst="rect">
            <a:avLst/>
          </a:prstGeom>
          <a:noFill/>
          <a:ln w="0">
            <a:noFill/>
          </a:ln>
        </p:spPr>
        <p:txBody>
          <a:bodyPr lIns="0" tIns="0" rIns="0" bIns="0" anchor="t">
            <a:normAutofit/>
          </a:bodyPr>
          <a:lstStyle/>
          <a:p>
            <a:pPr indent="0">
              <a:spcBef>
                <a:spcPts val="1417"/>
              </a:spcBef>
              <a:buNone/>
            </a:pPr>
            <a:endParaRPr lang="es-ES" sz="3200" b="0" strike="noStrike" spc="-1">
              <a:solidFill>
                <a:srgbClr val="FFFFFF"/>
              </a:solidFill>
              <a:latin typeface="Arial"/>
            </a:endParaRPr>
          </a:p>
        </p:txBody>
      </p:sp>
      <p:sp>
        <p:nvSpPr>
          <p:cNvPr id="4" name="PlaceHolder 3"/>
          <p:cNvSpPr>
            <a:spLocks noGrp="1"/>
          </p:cNvSpPr>
          <p:nvPr>
            <p:ph type="ftr" idx="3"/>
          </p:nvPr>
        </p:nvSpPr>
        <p:spPr/>
        <p:txBody>
          <a:bodyPr/>
          <a:lstStyle/>
          <a:p>
            <a:r>
              <a:t>Footer</a:t>
            </a:r>
          </a:p>
        </p:txBody>
      </p:sp>
      <p:sp>
        <p:nvSpPr>
          <p:cNvPr id="5" name="PlaceHolder 4"/>
          <p:cNvSpPr>
            <a:spLocks noGrp="1"/>
          </p:cNvSpPr>
          <p:nvPr>
            <p:ph type="sldNum" idx="4"/>
          </p:nvPr>
        </p:nvSpPr>
        <p:spPr/>
        <p:txBody>
          <a:bodyPr/>
          <a:lstStyle/>
          <a:p>
            <a:fld id="{2EC4CCC0-C1A9-4DEC-AD55-0E9901FDF05C}" type="slidenum">
              <a:t>‹Nº›</a:t>
            </a:fld>
            <a:endParaRPr/>
          </a:p>
        </p:txBody>
      </p:sp>
      <p:sp>
        <p:nvSpPr>
          <p:cNvPr id="6" name="PlaceHolder 5"/>
          <p:cNvSpPr>
            <a:spLocks noGrp="1"/>
          </p:cNvSpPr>
          <p:nvPr>
            <p:ph type="dt" idx="5"/>
          </p:nvPr>
        </p:nvSpPr>
        <p:spPr/>
        <p:txBody>
          <a:body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31_Diseño personalizado">
    <p:spTree>
      <p:nvGrpSpPr>
        <p:cNvPr id="1" name=""/>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01">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Separata 01 | Título + Subtítulo 2 2 2 1 1">
    <p:spTree>
      <p:nvGrpSpPr>
        <p:cNvPr id="1" name=""/>
        <p:cNvGrpSpPr/>
        <p:nvPr/>
      </p:nvGrpSpPr>
      <p:grpSpPr>
        <a:xfrm>
          <a:off x="0" y="0"/>
          <a:ext cx="0" cy="0"/>
          <a:chOff x="0" y="0"/>
          <a:chExt cx="0" cy="0"/>
        </a:xfrm>
      </p:grpSpPr>
      <p:sp>
        <p:nvSpPr>
          <p:cNvPr id="2" name="PlaceHolder 1"/>
          <p:cNvSpPr>
            <a:spLocks noGrp="1"/>
          </p:cNvSpPr>
          <p:nvPr>
            <p:ph type="sldNum" idx="1"/>
          </p:nvPr>
        </p:nvSpPr>
        <p:spPr/>
        <p:txBody>
          <a:bodyPr/>
          <a:lstStyle/>
          <a:p>
            <a:fld id="{281310EB-A816-4C21-8304-1D3AD12151DC}" type="slidenum">
              <a:t>‹Nº›</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Separata 01 | Título + Subtítulo 2 2 2 1">
    <p:spTree>
      <p:nvGrpSpPr>
        <p:cNvPr id="1" name=""/>
        <p:cNvGrpSpPr/>
        <p:nvPr/>
      </p:nvGrpSpPr>
      <p:grpSpPr>
        <a:xfrm>
          <a:off x="0" y="0"/>
          <a:ext cx="0" cy="0"/>
          <a:chOff x="0" y="0"/>
          <a:chExt cx="0" cy="0"/>
        </a:xfrm>
      </p:grpSpPr>
      <p:sp>
        <p:nvSpPr>
          <p:cNvPr id="2" name="PlaceHolder 1"/>
          <p:cNvSpPr>
            <a:spLocks noGrp="1"/>
          </p:cNvSpPr>
          <p:nvPr>
            <p:ph type="sldNum" idx="7"/>
          </p:nvPr>
        </p:nvSpPr>
        <p:spPr/>
        <p:txBody>
          <a:bodyPr/>
          <a:lstStyle/>
          <a:p>
            <a:fld id="{B8FFB151-E74F-4F0D-9E75-0E46E96B371C}" type="slidenum">
              <a:t>‹Nº›</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Separata 01 | Título + Subtítulo 1 1 1 1">
    <p:spTree>
      <p:nvGrpSpPr>
        <p:cNvPr id="1" name=""/>
        <p:cNvGrpSpPr/>
        <p:nvPr/>
      </p:nvGrpSpPr>
      <p:grpSpPr>
        <a:xfrm>
          <a:off x="0" y="0"/>
          <a:ext cx="0" cy="0"/>
          <a:chOff x="0" y="0"/>
          <a:chExt cx="0" cy="0"/>
        </a:xfrm>
      </p:grpSpPr>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reserve="1">
  <p:cSld name="TITLE">
    <p:spTree>
      <p:nvGrpSpPr>
        <p:cNvPr id="1" name=""/>
        <p:cNvGrpSpPr/>
        <p:nvPr/>
      </p:nvGrpSpPr>
      <p:grpSpPr>
        <a:xfrm>
          <a:off x="0" y="0"/>
          <a:ext cx="0" cy="0"/>
          <a:chOff x="0" y="0"/>
          <a:chExt cx="0" cy="0"/>
        </a:xfrm>
      </p:grpSpPr>
      <p:sp>
        <p:nvSpPr>
          <p:cNvPr id="60"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lgn="ctr">
              <a:buNone/>
            </a:pPr>
            <a:endParaRPr lang="es-ES" sz="4400" b="0" strike="noStrike" spc="-1">
              <a:solidFill>
                <a:srgbClr val="FFFFFF"/>
              </a:solidFill>
              <a:latin typeface="Arial"/>
            </a:endParaRPr>
          </a:p>
        </p:txBody>
      </p:sp>
      <p:sp>
        <p:nvSpPr>
          <p:cNvPr id="61" name="PlaceHolder 2"/>
          <p:cNvSpPr>
            <a:spLocks noGrp="1"/>
          </p:cNvSpPr>
          <p:nvPr>
            <p:ph type="subTitle"/>
          </p:nvPr>
        </p:nvSpPr>
        <p:spPr>
          <a:xfrm>
            <a:off x="609480" y="1604520"/>
            <a:ext cx="10972440" cy="3977280"/>
          </a:xfrm>
          <a:prstGeom prst="rect">
            <a:avLst/>
          </a:prstGeom>
          <a:noFill/>
          <a:ln w="0">
            <a:noFill/>
          </a:ln>
        </p:spPr>
        <p:txBody>
          <a:bodyPr lIns="0" tIns="0" rIns="0" bIns="0" anchor="ctr">
            <a:noAutofit/>
          </a:bodyPr>
          <a:lstStyle/>
          <a:p>
            <a:pPr indent="0" algn="ctr">
              <a:buNone/>
            </a:pPr>
            <a:endParaRPr lang="es-ES" sz="3200" b="0" strike="noStrike" spc="-1">
              <a:solidFill>
                <a:srgbClr val="FFFFFF"/>
              </a:solidFill>
              <a:latin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Portada 1 1">
    <p:spTree>
      <p:nvGrpSpPr>
        <p:cNvPr id="1" name=""/>
        <p:cNvGrpSpPr/>
        <p:nvPr/>
      </p:nvGrpSpPr>
      <p:grpSpPr>
        <a:xfrm>
          <a:off x="0" y="0"/>
          <a:ext cx="0" cy="0"/>
          <a:chOff x="0" y="0"/>
          <a:chExt cx="0" cy="0"/>
        </a:xfrm>
      </p:grpSpPr>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Separata 01 | Título + Subtítulo 2 2 2 2">
    <p:spTree>
      <p:nvGrpSpPr>
        <p:cNvPr id="1" name=""/>
        <p:cNvGrpSpPr/>
        <p:nvPr/>
      </p:nvGrpSpPr>
      <p:grpSpPr>
        <a:xfrm>
          <a:off x="0" y="0"/>
          <a:ext cx="0" cy="0"/>
          <a:chOff x="0" y="0"/>
          <a:chExt cx="0" cy="0"/>
        </a:xfrm>
      </p:grpSpPr>
      <p:sp>
        <p:nvSpPr>
          <p:cNvPr id="2" name="PlaceHolder 1"/>
          <p:cNvSpPr>
            <a:spLocks noGrp="1"/>
          </p:cNvSpPr>
          <p:nvPr>
            <p:ph type="sldNum" idx="8"/>
          </p:nvPr>
        </p:nvSpPr>
        <p:spPr/>
        <p:txBody>
          <a:bodyPr/>
          <a:lstStyle/>
          <a:p>
            <a:fld id="{4D50D603-91D8-4107-B3CB-9CA8E6DC2F9F}" type="slidenum">
              <a:t>‹Nº›</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Separata 01 | Título + Subtítulo 2 2 2 1 2">
    <p:spTree>
      <p:nvGrpSpPr>
        <p:cNvPr id="1" name=""/>
        <p:cNvGrpSpPr/>
        <p:nvPr/>
      </p:nvGrpSpPr>
      <p:grpSpPr>
        <a:xfrm>
          <a:off x="0" y="0"/>
          <a:ext cx="0" cy="0"/>
          <a:chOff x="0" y="0"/>
          <a:chExt cx="0" cy="0"/>
        </a:xfrm>
      </p:grpSpPr>
      <p:sp>
        <p:nvSpPr>
          <p:cNvPr id="2" name="PlaceHolder 1"/>
          <p:cNvSpPr>
            <a:spLocks noGrp="1"/>
          </p:cNvSpPr>
          <p:nvPr>
            <p:ph type="sldNum" idx="9"/>
          </p:nvPr>
        </p:nvSpPr>
        <p:spPr/>
        <p:txBody>
          <a:bodyPr/>
          <a:lstStyle/>
          <a:p>
            <a:fld id="{73159866-2A10-439D-8D43-D20DEC54AFB1}" type="slidenum">
              <a:t>‹Nº›</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Blank Slide" type="blank">
  <p:cSld name="Blank Slide">
    <p:spTree>
      <p:nvGrpSpPr>
        <p:cNvPr id="1" name="Shape 70"/>
        <p:cNvGrpSpPr/>
        <p:nvPr/>
      </p:nvGrpSpPr>
      <p:grpSpPr>
        <a:xfrm>
          <a:off x="0" y="0"/>
          <a:ext cx="0" cy="0"/>
          <a:chOff x="0" y="0"/>
          <a:chExt cx="0" cy="0"/>
        </a:xfrm>
      </p:grpSpPr>
      <p:sp>
        <p:nvSpPr>
          <p:cNvPr id="71" name="Google Shape;71;p12"/>
          <p:cNvSpPr txBox="1">
            <a:spLocks noGrp="1"/>
          </p:cNvSpPr>
          <p:nvPr>
            <p:ph type="ftr" idx="11"/>
          </p:nvPr>
        </p:nvSpPr>
        <p:spPr>
          <a:xfrm>
            <a:off x="4038480" y="6356520"/>
            <a:ext cx="4114400" cy="364000"/>
          </a:xfrm>
          <a:prstGeom prst="rect">
            <a:avLst/>
          </a:prstGeom>
          <a:noFill/>
          <a:ln>
            <a:noFill/>
          </a:ln>
        </p:spPr>
        <p:txBody>
          <a:bodyPr spcFirstLastPara="1" wrap="square" lIns="67500" tIns="33750" rIns="67500" bIns="3375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72" name="Google Shape;72;p12"/>
          <p:cNvSpPr txBox="1">
            <a:spLocks noGrp="1"/>
          </p:cNvSpPr>
          <p:nvPr>
            <p:ph type="sldNum" idx="12"/>
          </p:nvPr>
        </p:nvSpPr>
        <p:spPr>
          <a:xfrm>
            <a:off x="8610480" y="6356520"/>
            <a:ext cx="2742800" cy="364000"/>
          </a:xfrm>
          <a:prstGeom prst="rect">
            <a:avLst/>
          </a:prstGeom>
          <a:noFill/>
          <a:ln>
            <a:noFill/>
          </a:ln>
        </p:spPr>
        <p:txBody>
          <a:bodyPr spcFirstLastPara="1" wrap="square" lIns="67500" tIns="33750" rIns="67500" bIns="33750" anchor="ctr" anchorCtr="0">
            <a:noAutofit/>
          </a:bodyPr>
          <a:lstStyle>
            <a:lvl1pPr marL="0" marR="0" lvl="0"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1pPr>
            <a:lvl2pPr marL="0" marR="0" lvl="1"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2pPr>
            <a:lvl3pPr marL="0" marR="0" lvl="2"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3pPr>
            <a:lvl4pPr marL="0" marR="0" lvl="3"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4pPr>
            <a:lvl5pPr marL="0" marR="0" lvl="4"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5pPr>
            <a:lvl6pPr marL="0" marR="0" lvl="5"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6pPr>
            <a:lvl7pPr marL="0" marR="0" lvl="6"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7pPr>
            <a:lvl8pPr marL="0" marR="0" lvl="7"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8pPr>
            <a:lvl9pPr marL="0" marR="0" lvl="8"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9pPr>
          </a:lstStyle>
          <a:p>
            <a:fld id="{00000000-1234-1234-1234-123412341234}" type="slidenum">
              <a:rPr lang="es-ES" smtClean="0"/>
              <a:pPr/>
              <a:t>‹Nº›</a:t>
            </a:fld>
            <a:endParaRPr lang="es-ES"/>
          </a:p>
        </p:txBody>
      </p:sp>
      <p:sp>
        <p:nvSpPr>
          <p:cNvPr id="73" name="Google Shape;73;p12"/>
          <p:cNvSpPr txBox="1">
            <a:spLocks noGrp="1"/>
          </p:cNvSpPr>
          <p:nvPr>
            <p:ph type="dt" idx="10"/>
          </p:nvPr>
        </p:nvSpPr>
        <p:spPr>
          <a:xfrm>
            <a:off x="838080" y="6356520"/>
            <a:ext cx="2742800" cy="364000"/>
          </a:xfrm>
          <a:prstGeom prst="rect">
            <a:avLst/>
          </a:prstGeom>
          <a:noFill/>
          <a:ln>
            <a:noFill/>
          </a:ln>
        </p:spPr>
        <p:txBody>
          <a:bodyPr spcFirstLastPara="1" wrap="square" lIns="67500" tIns="33750" rIns="67500" bIns="3375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Tree>
    <p:extLst>
      <p:ext uri="{BB962C8B-B14F-4D97-AF65-F5344CB8AC3E}">
        <p14:creationId xmlns:p14="http://schemas.microsoft.com/office/powerpoint/2010/main" val="324025590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Slide" type="tx">
  <p:cSld name="Title Slide">
    <p:spTree>
      <p:nvGrpSpPr>
        <p:cNvPr id="1" name="Shape 74"/>
        <p:cNvGrpSpPr/>
        <p:nvPr/>
      </p:nvGrpSpPr>
      <p:grpSpPr>
        <a:xfrm>
          <a:off x="0" y="0"/>
          <a:ext cx="0" cy="0"/>
          <a:chOff x="0" y="0"/>
          <a:chExt cx="0" cy="0"/>
        </a:xfrm>
      </p:grpSpPr>
      <p:sp>
        <p:nvSpPr>
          <p:cNvPr id="75" name="Google Shape;75;p27"/>
          <p:cNvSpPr txBox="1">
            <a:spLocks noGrp="1"/>
          </p:cNvSpPr>
          <p:nvPr>
            <p:ph type="title"/>
          </p:nvPr>
        </p:nvSpPr>
        <p:spPr>
          <a:xfrm>
            <a:off x="609480" y="273600"/>
            <a:ext cx="10972400" cy="11448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76" name="Google Shape;76;p27"/>
          <p:cNvSpPr txBox="1">
            <a:spLocks noGrp="1"/>
          </p:cNvSpPr>
          <p:nvPr>
            <p:ph type="subTitle" idx="1"/>
          </p:nvPr>
        </p:nvSpPr>
        <p:spPr>
          <a:xfrm>
            <a:off x="609480" y="1604520"/>
            <a:ext cx="10972400" cy="39776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77" name="Google Shape;77;p27"/>
          <p:cNvSpPr txBox="1">
            <a:spLocks noGrp="1"/>
          </p:cNvSpPr>
          <p:nvPr>
            <p:ph type="ftr" idx="11"/>
          </p:nvPr>
        </p:nvSpPr>
        <p:spPr>
          <a:xfrm>
            <a:off x="4038480" y="6356520"/>
            <a:ext cx="4114400" cy="364000"/>
          </a:xfrm>
          <a:prstGeom prst="rect">
            <a:avLst/>
          </a:prstGeom>
          <a:noFill/>
          <a:ln>
            <a:noFill/>
          </a:ln>
        </p:spPr>
        <p:txBody>
          <a:bodyPr spcFirstLastPara="1" wrap="square" lIns="67500" tIns="33750" rIns="67500" bIns="3375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78" name="Google Shape;78;p27"/>
          <p:cNvSpPr txBox="1">
            <a:spLocks noGrp="1"/>
          </p:cNvSpPr>
          <p:nvPr>
            <p:ph type="sldNum" idx="12"/>
          </p:nvPr>
        </p:nvSpPr>
        <p:spPr>
          <a:xfrm>
            <a:off x="8610480" y="6356520"/>
            <a:ext cx="2742800" cy="364000"/>
          </a:xfrm>
          <a:prstGeom prst="rect">
            <a:avLst/>
          </a:prstGeom>
          <a:noFill/>
          <a:ln>
            <a:noFill/>
          </a:ln>
        </p:spPr>
        <p:txBody>
          <a:bodyPr spcFirstLastPara="1" wrap="square" lIns="67500" tIns="33750" rIns="67500" bIns="33750" anchor="ctr" anchorCtr="0">
            <a:noAutofit/>
          </a:bodyPr>
          <a:lstStyle>
            <a:lvl1pPr marL="0" marR="0" lvl="0"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1pPr>
            <a:lvl2pPr marL="0" marR="0" lvl="1"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2pPr>
            <a:lvl3pPr marL="0" marR="0" lvl="2"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3pPr>
            <a:lvl4pPr marL="0" marR="0" lvl="3"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4pPr>
            <a:lvl5pPr marL="0" marR="0" lvl="4"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5pPr>
            <a:lvl6pPr marL="0" marR="0" lvl="5"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6pPr>
            <a:lvl7pPr marL="0" marR="0" lvl="6"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7pPr>
            <a:lvl8pPr marL="0" marR="0" lvl="7"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8pPr>
            <a:lvl9pPr marL="0" marR="0" lvl="8"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9pPr>
          </a:lstStyle>
          <a:p>
            <a:fld id="{00000000-1234-1234-1234-123412341234}" type="slidenum">
              <a:rPr lang="es-ES" smtClean="0"/>
              <a:pPr/>
              <a:t>‹Nº›</a:t>
            </a:fld>
            <a:endParaRPr lang="es-ES"/>
          </a:p>
        </p:txBody>
      </p:sp>
      <p:sp>
        <p:nvSpPr>
          <p:cNvPr id="79" name="Google Shape;79;p27"/>
          <p:cNvSpPr txBox="1">
            <a:spLocks noGrp="1"/>
          </p:cNvSpPr>
          <p:nvPr>
            <p:ph type="dt" idx="10"/>
          </p:nvPr>
        </p:nvSpPr>
        <p:spPr>
          <a:xfrm>
            <a:off x="838080" y="6356520"/>
            <a:ext cx="2742800" cy="364000"/>
          </a:xfrm>
          <a:prstGeom prst="rect">
            <a:avLst/>
          </a:prstGeom>
          <a:noFill/>
          <a:ln>
            <a:noFill/>
          </a:ln>
        </p:spPr>
        <p:txBody>
          <a:bodyPr spcFirstLastPara="1" wrap="square" lIns="67500" tIns="33750" rIns="67500" bIns="3375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Tree>
    <p:extLst>
      <p:ext uri="{BB962C8B-B14F-4D97-AF65-F5344CB8AC3E}">
        <p14:creationId xmlns:p14="http://schemas.microsoft.com/office/powerpoint/2010/main" val="220810672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Content" type="obj">
  <p:cSld name="Title, Content">
    <p:spTree>
      <p:nvGrpSpPr>
        <p:cNvPr id="1" name="Shape 80"/>
        <p:cNvGrpSpPr/>
        <p:nvPr/>
      </p:nvGrpSpPr>
      <p:grpSpPr>
        <a:xfrm>
          <a:off x="0" y="0"/>
          <a:ext cx="0" cy="0"/>
          <a:chOff x="0" y="0"/>
          <a:chExt cx="0" cy="0"/>
        </a:xfrm>
      </p:grpSpPr>
      <p:sp>
        <p:nvSpPr>
          <p:cNvPr id="81" name="Google Shape;81;p28"/>
          <p:cNvSpPr txBox="1">
            <a:spLocks noGrp="1"/>
          </p:cNvSpPr>
          <p:nvPr>
            <p:ph type="title"/>
          </p:nvPr>
        </p:nvSpPr>
        <p:spPr>
          <a:xfrm>
            <a:off x="609480" y="273600"/>
            <a:ext cx="10972400" cy="11448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82" name="Google Shape;82;p28"/>
          <p:cNvSpPr txBox="1">
            <a:spLocks noGrp="1"/>
          </p:cNvSpPr>
          <p:nvPr>
            <p:ph type="body" idx="1"/>
          </p:nvPr>
        </p:nvSpPr>
        <p:spPr>
          <a:xfrm>
            <a:off x="609480" y="1604520"/>
            <a:ext cx="10972400" cy="3977600"/>
          </a:xfrm>
          <a:prstGeom prst="rect">
            <a:avLst/>
          </a:prstGeom>
          <a:noFill/>
          <a:ln>
            <a:noFill/>
          </a:ln>
        </p:spPr>
        <p:txBody>
          <a:bodyPr spcFirstLastPara="1" wrap="square" lIns="0" tIns="0" rIns="0" bIns="0" anchor="t" anchorCtr="0">
            <a:normAutofit/>
          </a:bodyPr>
          <a:lstStyle>
            <a:lvl1pPr marL="609585" lvl="0" indent="-304792" algn="l">
              <a:lnSpc>
                <a:spcPct val="100000"/>
              </a:lnSpc>
              <a:spcBef>
                <a:spcPts val="0"/>
              </a:spcBef>
              <a:spcAft>
                <a:spcPts val="0"/>
              </a:spcAft>
              <a:buSzPts val="1100"/>
              <a:buNone/>
              <a:defRPr/>
            </a:lvl1pPr>
            <a:lvl2pPr marL="1219170" lvl="1" indent="-304792" algn="l">
              <a:lnSpc>
                <a:spcPct val="100000"/>
              </a:lnSpc>
              <a:spcBef>
                <a:spcPts val="0"/>
              </a:spcBef>
              <a:spcAft>
                <a:spcPts val="0"/>
              </a:spcAft>
              <a:buSzPts val="1100"/>
              <a:buNone/>
              <a:defRPr/>
            </a:lvl2pPr>
            <a:lvl3pPr marL="1828754" lvl="2" indent="-304792" algn="l">
              <a:lnSpc>
                <a:spcPct val="100000"/>
              </a:lnSpc>
              <a:spcBef>
                <a:spcPts val="0"/>
              </a:spcBef>
              <a:spcAft>
                <a:spcPts val="0"/>
              </a:spcAft>
              <a:buSzPts val="1100"/>
              <a:buNone/>
              <a:defRPr/>
            </a:lvl3pPr>
            <a:lvl4pPr marL="2438339" lvl="3" indent="-304792" algn="l">
              <a:lnSpc>
                <a:spcPct val="100000"/>
              </a:lnSpc>
              <a:spcBef>
                <a:spcPts val="0"/>
              </a:spcBef>
              <a:spcAft>
                <a:spcPts val="0"/>
              </a:spcAft>
              <a:buSzPts val="1100"/>
              <a:buNone/>
              <a:defRPr/>
            </a:lvl4pPr>
            <a:lvl5pPr marL="3047924" lvl="4" indent="-304792" algn="l">
              <a:lnSpc>
                <a:spcPct val="100000"/>
              </a:lnSpc>
              <a:spcBef>
                <a:spcPts val="0"/>
              </a:spcBef>
              <a:spcAft>
                <a:spcPts val="0"/>
              </a:spcAft>
              <a:buSzPts val="1100"/>
              <a:buNone/>
              <a:defRPr/>
            </a:lvl5pPr>
            <a:lvl6pPr marL="3657509" lvl="5" indent="-304792" algn="l">
              <a:lnSpc>
                <a:spcPct val="100000"/>
              </a:lnSpc>
              <a:spcBef>
                <a:spcPts val="0"/>
              </a:spcBef>
              <a:spcAft>
                <a:spcPts val="0"/>
              </a:spcAft>
              <a:buSzPts val="1100"/>
              <a:buNone/>
              <a:defRPr/>
            </a:lvl6pPr>
            <a:lvl7pPr marL="4267093" lvl="6" indent="-304792" algn="l">
              <a:lnSpc>
                <a:spcPct val="100000"/>
              </a:lnSpc>
              <a:spcBef>
                <a:spcPts val="0"/>
              </a:spcBef>
              <a:spcAft>
                <a:spcPts val="0"/>
              </a:spcAft>
              <a:buSzPts val="1100"/>
              <a:buNone/>
              <a:defRPr/>
            </a:lvl7pPr>
            <a:lvl8pPr marL="4876678" lvl="7" indent="-304792" algn="l">
              <a:lnSpc>
                <a:spcPct val="100000"/>
              </a:lnSpc>
              <a:spcBef>
                <a:spcPts val="0"/>
              </a:spcBef>
              <a:spcAft>
                <a:spcPts val="0"/>
              </a:spcAft>
              <a:buSzPts val="1100"/>
              <a:buNone/>
              <a:defRPr/>
            </a:lvl8pPr>
            <a:lvl9pPr marL="5486263" lvl="8" indent="-304792" algn="l">
              <a:lnSpc>
                <a:spcPct val="100000"/>
              </a:lnSpc>
              <a:spcBef>
                <a:spcPts val="0"/>
              </a:spcBef>
              <a:spcAft>
                <a:spcPts val="0"/>
              </a:spcAft>
              <a:buSzPts val="1100"/>
              <a:buNone/>
              <a:defRPr/>
            </a:lvl9pPr>
          </a:lstStyle>
          <a:p>
            <a:endParaRPr/>
          </a:p>
        </p:txBody>
      </p:sp>
      <p:sp>
        <p:nvSpPr>
          <p:cNvPr id="83" name="Google Shape;83;p28"/>
          <p:cNvSpPr txBox="1">
            <a:spLocks noGrp="1"/>
          </p:cNvSpPr>
          <p:nvPr>
            <p:ph type="ftr" idx="11"/>
          </p:nvPr>
        </p:nvSpPr>
        <p:spPr>
          <a:xfrm>
            <a:off x="4038480" y="6356520"/>
            <a:ext cx="4114400" cy="364000"/>
          </a:xfrm>
          <a:prstGeom prst="rect">
            <a:avLst/>
          </a:prstGeom>
          <a:noFill/>
          <a:ln>
            <a:noFill/>
          </a:ln>
        </p:spPr>
        <p:txBody>
          <a:bodyPr spcFirstLastPara="1" wrap="square" lIns="67500" tIns="33750" rIns="67500" bIns="3375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84" name="Google Shape;84;p28"/>
          <p:cNvSpPr txBox="1">
            <a:spLocks noGrp="1"/>
          </p:cNvSpPr>
          <p:nvPr>
            <p:ph type="sldNum" idx="12"/>
          </p:nvPr>
        </p:nvSpPr>
        <p:spPr>
          <a:xfrm>
            <a:off x="8610480" y="6356520"/>
            <a:ext cx="2742800" cy="364000"/>
          </a:xfrm>
          <a:prstGeom prst="rect">
            <a:avLst/>
          </a:prstGeom>
          <a:noFill/>
          <a:ln>
            <a:noFill/>
          </a:ln>
        </p:spPr>
        <p:txBody>
          <a:bodyPr spcFirstLastPara="1" wrap="square" lIns="67500" tIns="33750" rIns="67500" bIns="33750" anchor="ctr" anchorCtr="0">
            <a:noAutofit/>
          </a:bodyPr>
          <a:lstStyle>
            <a:lvl1pPr marL="0" marR="0" lvl="0"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1pPr>
            <a:lvl2pPr marL="0" marR="0" lvl="1"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2pPr>
            <a:lvl3pPr marL="0" marR="0" lvl="2"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3pPr>
            <a:lvl4pPr marL="0" marR="0" lvl="3"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4pPr>
            <a:lvl5pPr marL="0" marR="0" lvl="4"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5pPr>
            <a:lvl6pPr marL="0" marR="0" lvl="5"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6pPr>
            <a:lvl7pPr marL="0" marR="0" lvl="6"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7pPr>
            <a:lvl8pPr marL="0" marR="0" lvl="7"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8pPr>
            <a:lvl9pPr marL="0" marR="0" lvl="8"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9pPr>
          </a:lstStyle>
          <a:p>
            <a:fld id="{00000000-1234-1234-1234-123412341234}" type="slidenum">
              <a:rPr lang="es-ES" smtClean="0"/>
              <a:pPr/>
              <a:t>‹Nº›</a:t>
            </a:fld>
            <a:endParaRPr lang="es-ES"/>
          </a:p>
        </p:txBody>
      </p:sp>
      <p:sp>
        <p:nvSpPr>
          <p:cNvPr id="85" name="Google Shape;85;p28"/>
          <p:cNvSpPr txBox="1">
            <a:spLocks noGrp="1"/>
          </p:cNvSpPr>
          <p:nvPr>
            <p:ph type="dt" idx="10"/>
          </p:nvPr>
        </p:nvSpPr>
        <p:spPr>
          <a:xfrm>
            <a:off x="838080" y="6356520"/>
            <a:ext cx="2742800" cy="364000"/>
          </a:xfrm>
          <a:prstGeom prst="rect">
            <a:avLst/>
          </a:prstGeom>
          <a:noFill/>
          <a:ln>
            <a:noFill/>
          </a:ln>
        </p:spPr>
        <p:txBody>
          <a:bodyPr spcFirstLastPara="1" wrap="square" lIns="67500" tIns="33750" rIns="67500" bIns="3375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Tree>
    <p:extLst>
      <p:ext uri="{BB962C8B-B14F-4D97-AF65-F5344CB8AC3E}">
        <p14:creationId xmlns:p14="http://schemas.microsoft.com/office/powerpoint/2010/main" val="259789203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2 Content" type="twoObj">
  <p:cSld name="Title, 2 Content">
    <p:spTree>
      <p:nvGrpSpPr>
        <p:cNvPr id="1" name="Shape 86"/>
        <p:cNvGrpSpPr/>
        <p:nvPr/>
      </p:nvGrpSpPr>
      <p:grpSpPr>
        <a:xfrm>
          <a:off x="0" y="0"/>
          <a:ext cx="0" cy="0"/>
          <a:chOff x="0" y="0"/>
          <a:chExt cx="0" cy="0"/>
        </a:xfrm>
      </p:grpSpPr>
      <p:sp>
        <p:nvSpPr>
          <p:cNvPr id="87" name="Google Shape;87;p29"/>
          <p:cNvSpPr txBox="1">
            <a:spLocks noGrp="1"/>
          </p:cNvSpPr>
          <p:nvPr>
            <p:ph type="title"/>
          </p:nvPr>
        </p:nvSpPr>
        <p:spPr>
          <a:xfrm>
            <a:off x="609480" y="273600"/>
            <a:ext cx="10972400" cy="11448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88" name="Google Shape;88;p29"/>
          <p:cNvSpPr txBox="1">
            <a:spLocks noGrp="1"/>
          </p:cNvSpPr>
          <p:nvPr>
            <p:ph type="body" idx="1"/>
          </p:nvPr>
        </p:nvSpPr>
        <p:spPr>
          <a:xfrm>
            <a:off x="609480" y="1604520"/>
            <a:ext cx="5354400" cy="3977600"/>
          </a:xfrm>
          <a:prstGeom prst="rect">
            <a:avLst/>
          </a:prstGeom>
          <a:noFill/>
          <a:ln>
            <a:noFill/>
          </a:ln>
        </p:spPr>
        <p:txBody>
          <a:bodyPr spcFirstLastPara="1" wrap="square" lIns="0" tIns="0" rIns="0" bIns="0" anchor="t" anchorCtr="0">
            <a:normAutofit/>
          </a:bodyPr>
          <a:lstStyle>
            <a:lvl1pPr marL="609585" lvl="0" indent="-304792" algn="l">
              <a:lnSpc>
                <a:spcPct val="100000"/>
              </a:lnSpc>
              <a:spcBef>
                <a:spcPts val="0"/>
              </a:spcBef>
              <a:spcAft>
                <a:spcPts val="0"/>
              </a:spcAft>
              <a:buSzPts val="1100"/>
              <a:buNone/>
              <a:defRPr/>
            </a:lvl1pPr>
            <a:lvl2pPr marL="1219170" lvl="1" indent="-304792" algn="l">
              <a:lnSpc>
                <a:spcPct val="100000"/>
              </a:lnSpc>
              <a:spcBef>
                <a:spcPts val="0"/>
              </a:spcBef>
              <a:spcAft>
                <a:spcPts val="0"/>
              </a:spcAft>
              <a:buSzPts val="1100"/>
              <a:buNone/>
              <a:defRPr/>
            </a:lvl2pPr>
            <a:lvl3pPr marL="1828754" lvl="2" indent="-304792" algn="l">
              <a:lnSpc>
                <a:spcPct val="100000"/>
              </a:lnSpc>
              <a:spcBef>
                <a:spcPts val="0"/>
              </a:spcBef>
              <a:spcAft>
                <a:spcPts val="0"/>
              </a:spcAft>
              <a:buSzPts val="1100"/>
              <a:buNone/>
              <a:defRPr/>
            </a:lvl3pPr>
            <a:lvl4pPr marL="2438339" lvl="3" indent="-304792" algn="l">
              <a:lnSpc>
                <a:spcPct val="100000"/>
              </a:lnSpc>
              <a:spcBef>
                <a:spcPts val="0"/>
              </a:spcBef>
              <a:spcAft>
                <a:spcPts val="0"/>
              </a:spcAft>
              <a:buSzPts val="1100"/>
              <a:buNone/>
              <a:defRPr/>
            </a:lvl4pPr>
            <a:lvl5pPr marL="3047924" lvl="4" indent="-304792" algn="l">
              <a:lnSpc>
                <a:spcPct val="100000"/>
              </a:lnSpc>
              <a:spcBef>
                <a:spcPts val="0"/>
              </a:spcBef>
              <a:spcAft>
                <a:spcPts val="0"/>
              </a:spcAft>
              <a:buSzPts val="1100"/>
              <a:buNone/>
              <a:defRPr/>
            </a:lvl5pPr>
            <a:lvl6pPr marL="3657509" lvl="5" indent="-304792" algn="l">
              <a:lnSpc>
                <a:spcPct val="100000"/>
              </a:lnSpc>
              <a:spcBef>
                <a:spcPts val="0"/>
              </a:spcBef>
              <a:spcAft>
                <a:spcPts val="0"/>
              </a:spcAft>
              <a:buSzPts val="1100"/>
              <a:buNone/>
              <a:defRPr/>
            </a:lvl6pPr>
            <a:lvl7pPr marL="4267093" lvl="6" indent="-304792" algn="l">
              <a:lnSpc>
                <a:spcPct val="100000"/>
              </a:lnSpc>
              <a:spcBef>
                <a:spcPts val="0"/>
              </a:spcBef>
              <a:spcAft>
                <a:spcPts val="0"/>
              </a:spcAft>
              <a:buSzPts val="1100"/>
              <a:buNone/>
              <a:defRPr/>
            </a:lvl7pPr>
            <a:lvl8pPr marL="4876678" lvl="7" indent="-304792" algn="l">
              <a:lnSpc>
                <a:spcPct val="100000"/>
              </a:lnSpc>
              <a:spcBef>
                <a:spcPts val="0"/>
              </a:spcBef>
              <a:spcAft>
                <a:spcPts val="0"/>
              </a:spcAft>
              <a:buSzPts val="1100"/>
              <a:buNone/>
              <a:defRPr/>
            </a:lvl8pPr>
            <a:lvl9pPr marL="5486263" lvl="8" indent="-304792" algn="l">
              <a:lnSpc>
                <a:spcPct val="100000"/>
              </a:lnSpc>
              <a:spcBef>
                <a:spcPts val="0"/>
              </a:spcBef>
              <a:spcAft>
                <a:spcPts val="0"/>
              </a:spcAft>
              <a:buSzPts val="1100"/>
              <a:buNone/>
              <a:defRPr/>
            </a:lvl9pPr>
          </a:lstStyle>
          <a:p>
            <a:endParaRPr/>
          </a:p>
        </p:txBody>
      </p:sp>
      <p:sp>
        <p:nvSpPr>
          <p:cNvPr id="89" name="Google Shape;89;p29"/>
          <p:cNvSpPr txBox="1">
            <a:spLocks noGrp="1"/>
          </p:cNvSpPr>
          <p:nvPr>
            <p:ph type="body" idx="2"/>
          </p:nvPr>
        </p:nvSpPr>
        <p:spPr>
          <a:xfrm>
            <a:off x="6231960" y="1604520"/>
            <a:ext cx="5354400" cy="3977600"/>
          </a:xfrm>
          <a:prstGeom prst="rect">
            <a:avLst/>
          </a:prstGeom>
          <a:noFill/>
          <a:ln>
            <a:noFill/>
          </a:ln>
        </p:spPr>
        <p:txBody>
          <a:bodyPr spcFirstLastPara="1" wrap="square" lIns="0" tIns="0" rIns="0" bIns="0" anchor="t" anchorCtr="0">
            <a:normAutofit/>
          </a:bodyPr>
          <a:lstStyle>
            <a:lvl1pPr marL="609585" lvl="0" indent="-304792" algn="l">
              <a:lnSpc>
                <a:spcPct val="100000"/>
              </a:lnSpc>
              <a:spcBef>
                <a:spcPts val="0"/>
              </a:spcBef>
              <a:spcAft>
                <a:spcPts val="0"/>
              </a:spcAft>
              <a:buSzPts val="1100"/>
              <a:buNone/>
              <a:defRPr/>
            </a:lvl1pPr>
            <a:lvl2pPr marL="1219170" lvl="1" indent="-304792" algn="l">
              <a:lnSpc>
                <a:spcPct val="100000"/>
              </a:lnSpc>
              <a:spcBef>
                <a:spcPts val="0"/>
              </a:spcBef>
              <a:spcAft>
                <a:spcPts val="0"/>
              </a:spcAft>
              <a:buSzPts val="1100"/>
              <a:buNone/>
              <a:defRPr/>
            </a:lvl2pPr>
            <a:lvl3pPr marL="1828754" lvl="2" indent="-304792" algn="l">
              <a:lnSpc>
                <a:spcPct val="100000"/>
              </a:lnSpc>
              <a:spcBef>
                <a:spcPts val="0"/>
              </a:spcBef>
              <a:spcAft>
                <a:spcPts val="0"/>
              </a:spcAft>
              <a:buSzPts val="1100"/>
              <a:buNone/>
              <a:defRPr/>
            </a:lvl3pPr>
            <a:lvl4pPr marL="2438339" lvl="3" indent="-304792" algn="l">
              <a:lnSpc>
                <a:spcPct val="100000"/>
              </a:lnSpc>
              <a:spcBef>
                <a:spcPts val="0"/>
              </a:spcBef>
              <a:spcAft>
                <a:spcPts val="0"/>
              </a:spcAft>
              <a:buSzPts val="1100"/>
              <a:buNone/>
              <a:defRPr/>
            </a:lvl4pPr>
            <a:lvl5pPr marL="3047924" lvl="4" indent="-304792" algn="l">
              <a:lnSpc>
                <a:spcPct val="100000"/>
              </a:lnSpc>
              <a:spcBef>
                <a:spcPts val="0"/>
              </a:spcBef>
              <a:spcAft>
                <a:spcPts val="0"/>
              </a:spcAft>
              <a:buSzPts val="1100"/>
              <a:buNone/>
              <a:defRPr/>
            </a:lvl5pPr>
            <a:lvl6pPr marL="3657509" lvl="5" indent="-304792" algn="l">
              <a:lnSpc>
                <a:spcPct val="100000"/>
              </a:lnSpc>
              <a:spcBef>
                <a:spcPts val="0"/>
              </a:spcBef>
              <a:spcAft>
                <a:spcPts val="0"/>
              </a:spcAft>
              <a:buSzPts val="1100"/>
              <a:buNone/>
              <a:defRPr/>
            </a:lvl6pPr>
            <a:lvl7pPr marL="4267093" lvl="6" indent="-304792" algn="l">
              <a:lnSpc>
                <a:spcPct val="100000"/>
              </a:lnSpc>
              <a:spcBef>
                <a:spcPts val="0"/>
              </a:spcBef>
              <a:spcAft>
                <a:spcPts val="0"/>
              </a:spcAft>
              <a:buSzPts val="1100"/>
              <a:buNone/>
              <a:defRPr/>
            </a:lvl7pPr>
            <a:lvl8pPr marL="4876678" lvl="7" indent="-304792" algn="l">
              <a:lnSpc>
                <a:spcPct val="100000"/>
              </a:lnSpc>
              <a:spcBef>
                <a:spcPts val="0"/>
              </a:spcBef>
              <a:spcAft>
                <a:spcPts val="0"/>
              </a:spcAft>
              <a:buSzPts val="1100"/>
              <a:buNone/>
              <a:defRPr/>
            </a:lvl8pPr>
            <a:lvl9pPr marL="5486263" lvl="8" indent="-304792" algn="l">
              <a:lnSpc>
                <a:spcPct val="100000"/>
              </a:lnSpc>
              <a:spcBef>
                <a:spcPts val="0"/>
              </a:spcBef>
              <a:spcAft>
                <a:spcPts val="0"/>
              </a:spcAft>
              <a:buSzPts val="1100"/>
              <a:buNone/>
              <a:defRPr/>
            </a:lvl9pPr>
          </a:lstStyle>
          <a:p>
            <a:endParaRPr/>
          </a:p>
        </p:txBody>
      </p:sp>
      <p:sp>
        <p:nvSpPr>
          <p:cNvPr id="90" name="Google Shape;90;p29"/>
          <p:cNvSpPr txBox="1">
            <a:spLocks noGrp="1"/>
          </p:cNvSpPr>
          <p:nvPr>
            <p:ph type="ftr" idx="11"/>
          </p:nvPr>
        </p:nvSpPr>
        <p:spPr>
          <a:xfrm>
            <a:off x="4038480" y="6356520"/>
            <a:ext cx="4114400" cy="364000"/>
          </a:xfrm>
          <a:prstGeom prst="rect">
            <a:avLst/>
          </a:prstGeom>
          <a:noFill/>
          <a:ln>
            <a:noFill/>
          </a:ln>
        </p:spPr>
        <p:txBody>
          <a:bodyPr spcFirstLastPara="1" wrap="square" lIns="67500" tIns="33750" rIns="67500" bIns="3375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91" name="Google Shape;91;p29"/>
          <p:cNvSpPr txBox="1">
            <a:spLocks noGrp="1"/>
          </p:cNvSpPr>
          <p:nvPr>
            <p:ph type="sldNum" idx="12"/>
          </p:nvPr>
        </p:nvSpPr>
        <p:spPr>
          <a:xfrm>
            <a:off x="8610480" y="6356520"/>
            <a:ext cx="2742800" cy="364000"/>
          </a:xfrm>
          <a:prstGeom prst="rect">
            <a:avLst/>
          </a:prstGeom>
          <a:noFill/>
          <a:ln>
            <a:noFill/>
          </a:ln>
        </p:spPr>
        <p:txBody>
          <a:bodyPr spcFirstLastPara="1" wrap="square" lIns="67500" tIns="33750" rIns="67500" bIns="33750" anchor="ctr" anchorCtr="0">
            <a:noAutofit/>
          </a:bodyPr>
          <a:lstStyle>
            <a:lvl1pPr marL="0" marR="0" lvl="0"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1pPr>
            <a:lvl2pPr marL="0" marR="0" lvl="1"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2pPr>
            <a:lvl3pPr marL="0" marR="0" lvl="2"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3pPr>
            <a:lvl4pPr marL="0" marR="0" lvl="3"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4pPr>
            <a:lvl5pPr marL="0" marR="0" lvl="4"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5pPr>
            <a:lvl6pPr marL="0" marR="0" lvl="5"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6pPr>
            <a:lvl7pPr marL="0" marR="0" lvl="6"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7pPr>
            <a:lvl8pPr marL="0" marR="0" lvl="7"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8pPr>
            <a:lvl9pPr marL="0" marR="0" lvl="8"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9pPr>
          </a:lstStyle>
          <a:p>
            <a:fld id="{00000000-1234-1234-1234-123412341234}" type="slidenum">
              <a:rPr lang="es-ES" smtClean="0"/>
              <a:pPr/>
              <a:t>‹Nº›</a:t>
            </a:fld>
            <a:endParaRPr lang="es-ES"/>
          </a:p>
        </p:txBody>
      </p:sp>
      <p:sp>
        <p:nvSpPr>
          <p:cNvPr id="92" name="Google Shape;92;p29"/>
          <p:cNvSpPr txBox="1">
            <a:spLocks noGrp="1"/>
          </p:cNvSpPr>
          <p:nvPr>
            <p:ph type="dt" idx="10"/>
          </p:nvPr>
        </p:nvSpPr>
        <p:spPr>
          <a:xfrm>
            <a:off x="838080" y="6356520"/>
            <a:ext cx="2742800" cy="364000"/>
          </a:xfrm>
          <a:prstGeom prst="rect">
            <a:avLst/>
          </a:prstGeom>
          <a:noFill/>
          <a:ln>
            <a:noFill/>
          </a:ln>
        </p:spPr>
        <p:txBody>
          <a:bodyPr spcFirstLastPara="1" wrap="square" lIns="67500" tIns="33750" rIns="67500" bIns="3375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Tree>
    <p:extLst>
      <p:ext uri="{BB962C8B-B14F-4D97-AF65-F5344CB8AC3E}">
        <p14:creationId xmlns:p14="http://schemas.microsoft.com/office/powerpoint/2010/main" val="112725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Separata 01 | Título + Subtítulo 1">
    <p:spTree>
      <p:nvGrpSpPr>
        <p:cNvPr id="1" name=""/>
        <p:cNvGrpSpPr/>
        <p:nvPr/>
      </p:nvGrpSpPr>
      <p:grpSpPr>
        <a:xfrm>
          <a:off x="0" y="0"/>
          <a:ext cx="0" cy="0"/>
          <a:chOff x="0" y="0"/>
          <a:chExt cx="0" cy="0"/>
        </a:xfrm>
      </p:grpSpPr>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93"/>
        <p:cNvGrpSpPr/>
        <p:nvPr/>
      </p:nvGrpSpPr>
      <p:grpSpPr>
        <a:xfrm>
          <a:off x="0" y="0"/>
          <a:ext cx="0" cy="0"/>
          <a:chOff x="0" y="0"/>
          <a:chExt cx="0" cy="0"/>
        </a:xfrm>
      </p:grpSpPr>
      <p:sp>
        <p:nvSpPr>
          <p:cNvPr id="94" name="Google Shape;94;p30"/>
          <p:cNvSpPr txBox="1">
            <a:spLocks noGrp="1"/>
          </p:cNvSpPr>
          <p:nvPr>
            <p:ph type="title"/>
          </p:nvPr>
        </p:nvSpPr>
        <p:spPr>
          <a:xfrm>
            <a:off x="609480" y="273600"/>
            <a:ext cx="10972400" cy="11448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95" name="Google Shape;95;p30"/>
          <p:cNvSpPr txBox="1">
            <a:spLocks noGrp="1"/>
          </p:cNvSpPr>
          <p:nvPr>
            <p:ph type="ftr" idx="11"/>
          </p:nvPr>
        </p:nvSpPr>
        <p:spPr>
          <a:xfrm>
            <a:off x="4038480" y="6356520"/>
            <a:ext cx="4114400" cy="364000"/>
          </a:xfrm>
          <a:prstGeom prst="rect">
            <a:avLst/>
          </a:prstGeom>
          <a:noFill/>
          <a:ln>
            <a:noFill/>
          </a:ln>
        </p:spPr>
        <p:txBody>
          <a:bodyPr spcFirstLastPara="1" wrap="square" lIns="67500" tIns="33750" rIns="67500" bIns="3375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96" name="Google Shape;96;p30"/>
          <p:cNvSpPr txBox="1">
            <a:spLocks noGrp="1"/>
          </p:cNvSpPr>
          <p:nvPr>
            <p:ph type="sldNum" idx="12"/>
          </p:nvPr>
        </p:nvSpPr>
        <p:spPr>
          <a:xfrm>
            <a:off x="8610480" y="6356520"/>
            <a:ext cx="2742800" cy="364000"/>
          </a:xfrm>
          <a:prstGeom prst="rect">
            <a:avLst/>
          </a:prstGeom>
          <a:noFill/>
          <a:ln>
            <a:noFill/>
          </a:ln>
        </p:spPr>
        <p:txBody>
          <a:bodyPr spcFirstLastPara="1" wrap="square" lIns="67500" tIns="33750" rIns="67500" bIns="33750" anchor="ctr" anchorCtr="0">
            <a:noAutofit/>
          </a:bodyPr>
          <a:lstStyle>
            <a:lvl1pPr marL="0" marR="0" lvl="0"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1pPr>
            <a:lvl2pPr marL="0" marR="0" lvl="1"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2pPr>
            <a:lvl3pPr marL="0" marR="0" lvl="2"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3pPr>
            <a:lvl4pPr marL="0" marR="0" lvl="3"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4pPr>
            <a:lvl5pPr marL="0" marR="0" lvl="4"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5pPr>
            <a:lvl6pPr marL="0" marR="0" lvl="5"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6pPr>
            <a:lvl7pPr marL="0" marR="0" lvl="6"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7pPr>
            <a:lvl8pPr marL="0" marR="0" lvl="7"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8pPr>
            <a:lvl9pPr marL="0" marR="0" lvl="8"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9pPr>
          </a:lstStyle>
          <a:p>
            <a:fld id="{00000000-1234-1234-1234-123412341234}" type="slidenum">
              <a:rPr lang="es-ES" smtClean="0"/>
              <a:pPr/>
              <a:t>‹Nº›</a:t>
            </a:fld>
            <a:endParaRPr lang="es-ES"/>
          </a:p>
        </p:txBody>
      </p:sp>
      <p:sp>
        <p:nvSpPr>
          <p:cNvPr id="97" name="Google Shape;97;p30"/>
          <p:cNvSpPr txBox="1">
            <a:spLocks noGrp="1"/>
          </p:cNvSpPr>
          <p:nvPr>
            <p:ph type="dt" idx="10"/>
          </p:nvPr>
        </p:nvSpPr>
        <p:spPr>
          <a:xfrm>
            <a:off x="838080" y="6356520"/>
            <a:ext cx="2742800" cy="364000"/>
          </a:xfrm>
          <a:prstGeom prst="rect">
            <a:avLst/>
          </a:prstGeom>
          <a:noFill/>
          <a:ln>
            <a:noFill/>
          </a:ln>
        </p:spPr>
        <p:txBody>
          <a:bodyPr spcFirstLastPara="1" wrap="square" lIns="67500" tIns="33750" rIns="67500" bIns="3375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Tree>
    <p:extLst>
      <p:ext uri="{BB962C8B-B14F-4D97-AF65-F5344CB8AC3E}">
        <p14:creationId xmlns:p14="http://schemas.microsoft.com/office/powerpoint/2010/main" val="257548974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entered Text" type="objOnly">
  <p:cSld name="Centered Text">
    <p:spTree>
      <p:nvGrpSpPr>
        <p:cNvPr id="1" name="Shape 98"/>
        <p:cNvGrpSpPr/>
        <p:nvPr/>
      </p:nvGrpSpPr>
      <p:grpSpPr>
        <a:xfrm>
          <a:off x="0" y="0"/>
          <a:ext cx="0" cy="0"/>
          <a:chOff x="0" y="0"/>
          <a:chExt cx="0" cy="0"/>
        </a:xfrm>
      </p:grpSpPr>
      <p:sp>
        <p:nvSpPr>
          <p:cNvPr id="99" name="Google Shape;99;p31"/>
          <p:cNvSpPr txBox="1">
            <a:spLocks noGrp="1"/>
          </p:cNvSpPr>
          <p:nvPr>
            <p:ph type="subTitle" idx="1"/>
          </p:nvPr>
        </p:nvSpPr>
        <p:spPr>
          <a:xfrm>
            <a:off x="609480" y="273600"/>
            <a:ext cx="10972400" cy="53080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00" name="Google Shape;100;p31"/>
          <p:cNvSpPr txBox="1">
            <a:spLocks noGrp="1"/>
          </p:cNvSpPr>
          <p:nvPr>
            <p:ph type="ftr" idx="11"/>
          </p:nvPr>
        </p:nvSpPr>
        <p:spPr>
          <a:xfrm>
            <a:off x="4038480" y="6356520"/>
            <a:ext cx="4114400" cy="364000"/>
          </a:xfrm>
          <a:prstGeom prst="rect">
            <a:avLst/>
          </a:prstGeom>
          <a:noFill/>
          <a:ln>
            <a:noFill/>
          </a:ln>
        </p:spPr>
        <p:txBody>
          <a:bodyPr spcFirstLastPara="1" wrap="square" lIns="67500" tIns="33750" rIns="67500" bIns="3375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01" name="Google Shape;101;p31"/>
          <p:cNvSpPr txBox="1">
            <a:spLocks noGrp="1"/>
          </p:cNvSpPr>
          <p:nvPr>
            <p:ph type="sldNum" idx="12"/>
          </p:nvPr>
        </p:nvSpPr>
        <p:spPr>
          <a:xfrm>
            <a:off x="8610480" y="6356520"/>
            <a:ext cx="2742800" cy="364000"/>
          </a:xfrm>
          <a:prstGeom prst="rect">
            <a:avLst/>
          </a:prstGeom>
          <a:noFill/>
          <a:ln>
            <a:noFill/>
          </a:ln>
        </p:spPr>
        <p:txBody>
          <a:bodyPr spcFirstLastPara="1" wrap="square" lIns="67500" tIns="33750" rIns="67500" bIns="33750" anchor="ctr" anchorCtr="0">
            <a:noAutofit/>
          </a:bodyPr>
          <a:lstStyle>
            <a:lvl1pPr marL="0" marR="0" lvl="0"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1pPr>
            <a:lvl2pPr marL="0" marR="0" lvl="1"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2pPr>
            <a:lvl3pPr marL="0" marR="0" lvl="2"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3pPr>
            <a:lvl4pPr marL="0" marR="0" lvl="3"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4pPr>
            <a:lvl5pPr marL="0" marR="0" lvl="4"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5pPr>
            <a:lvl6pPr marL="0" marR="0" lvl="5"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6pPr>
            <a:lvl7pPr marL="0" marR="0" lvl="6"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7pPr>
            <a:lvl8pPr marL="0" marR="0" lvl="7"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8pPr>
            <a:lvl9pPr marL="0" marR="0" lvl="8"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9pPr>
          </a:lstStyle>
          <a:p>
            <a:fld id="{00000000-1234-1234-1234-123412341234}" type="slidenum">
              <a:rPr lang="es-ES" smtClean="0"/>
              <a:pPr/>
              <a:t>‹Nº›</a:t>
            </a:fld>
            <a:endParaRPr lang="es-ES"/>
          </a:p>
        </p:txBody>
      </p:sp>
      <p:sp>
        <p:nvSpPr>
          <p:cNvPr id="102" name="Google Shape;102;p31"/>
          <p:cNvSpPr txBox="1">
            <a:spLocks noGrp="1"/>
          </p:cNvSpPr>
          <p:nvPr>
            <p:ph type="dt" idx="10"/>
          </p:nvPr>
        </p:nvSpPr>
        <p:spPr>
          <a:xfrm>
            <a:off x="838080" y="6356520"/>
            <a:ext cx="2742800" cy="364000"/>
          </a:xfrm>
          <a:prstGeom prst="rect">
            <a:avLst/>
          </a:prstGeom>
          <a:noFill/>
          <a:ln>
            <a:noFill/>
          </a:ln>
        </p:spPr>
        <p:txBody>
          <a:bodyPr spcFirstLastPara="1" wrap="square" lIns="67500" tIns="33750" rIns="67500" bIns="3375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Tree>
    <p:extLst>
      <p:ext uri="{BB962C8B-B14F-4D97-AF65-F5344CB8AC3E}">
        <p14:creationId xmlns:p14="http://schemas.microsoft.com/office/powerpoint/2010/main" val="320286559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2 Content and Content" type="twoObjAndObj">
  <p:cSld name="Title, 2 Content and Content">
    <p:spTree>
      <p:nvGrpSpPr>
        <p:cNvPr id="1" name="Shape 103"/>
        <p:cNvGrpSpPr/>
        <p:nvPr/>
      </p:nvGrpSpPr>
      <p:grpSpPr>
        <a:xfrm>
          <a:off x="0" y="0"/>
          <a:ext cx="0" cy="0"/>
          <a:chOff x="0" y="0"/>
          <a:chExt cx="0" cy="0"/>
        </a:xfrm>
      </p:grpSpPr>
      <p:sp>
        <p:nvSpPr>
          <p:cNvPr id="104" name="Google Shape;104;p32"/>
          <p:cNvSpPr txBox="1">
            <a:spLocks noGrp="1"/>
          </p:cNvSpPr>
          <p:nvPr>
            <p:ph type="title"/>
          </p:nvPr>
        </p:nvSpPr>
        <p:spPr>
          <a:xfrm>
            <a:off x="609480" y="273600"/>
            <a:ext cx="10972400" cy="11448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05" name="Google Shape;105;p32"/>
          <p:cNvSpPr txBox="1">
            <a:spLocks noGrp="1"/>
          </p:cNvSpPr>
          <p:nvPr>
            <p:ph type="body" idx="1"/>
          </p:nvPr>
        </p:nvSpPr>
        <p:spPr>
          <a:xfrm>
            <a:off x="609480" y="1604520"/>
            <a:ext cx="5354400" cy="1896800"/>
          </a:xfrm>
          <a:prstGeom prst="rect">
            <a:avLst/>
          </a:prstGeom>
          <a:noFill/>
          <a:ln>
            <a:noFill/>
          </a:ln>
        </p:spPr>
        <p:txBody>
          <a:bodyPr spcFirstLastPara="1" wrap="square" lIns="0" tIns="0" rIns="0" bIns="0" anchor="t" anchorCtr="0">
            <a:normAutofit/>
          </a:bodyPr>
          <a:lstStyle>
            <a:lvl1pPr marL="609585" lvl="0" indent="-304792" algn="l">
              <a:lnSpc>
                <a:spcPct val="100000"/>
              </a:lnSpc>
              <a:spcBef>
                <a:spcPts val="0"/>
              </a:spcBef>
              <a:spcAft>
                <a:spcPts val="0"/>
              </a:spcAft>
              <a:buSzPts val="1100"/>
              <a:buNone/>
              <a:defRPr/>
            </a:lvl1pPr>
            <a:lvl2pPr marL="1219170" lvl="1" indent="-304792" algn="l">
              <a:lnSpc>
                <a:spcPct val="100000"/>
              </a:lnSpc>
              <a:spcBef>
                <a:spcPts val="0"/>
              </a:spcBef>
              <a:spcAft>
                <a:spcPts val="0"/>
              </a:spcAft>
              <a:buSzPts val="1100"/>
              <a:buNone/>
              <a:defRPr/>
            </a:lvl2pPr>
            <a:lvl3pPr marL="1828754" lvl="2" indent="-304792" algn="l">
              <a:lnSpc>
                <a:spcPct val="100000"/>
              </a:lnSpc>
              <a:spcBef>
                <a:spcPts val="0"/>
              </a:spcBef>
              <a:spcAft>
                <a:spcPts val="0"/>
              </a:spcAft>
              <a:buSzPts val="1100"/>
              <a:buNone/>
              <a:defRPr/>
            </a:lvl3pPr>
            <a:lvl4pPr marL="2438339" lvl="3" indent="-304792" algn="l">
              <a:lnSpc>
                <a:spcPct val="100000"/>
              </a:lnSpc>
              <a:spcBef>
                <a:spcPts val="0"/>
              </a:spcBef>
              <a:spcAft>
                <a:spcPts val="0"/>
              </a:spcAft>
              <a:buSzPts val="1100"/>
              <a:buNone/>
              <a:defRPr/>
            </a:lvl4pPr>
            <a:lvl5pPr marL="3047924" lvl="4" indent="-304792" algn="l">
              <a:lnSpc>
                <a:spcPct val="100000"/>
              </a:lnSpc>
              <a:spcBef>
                <a:spcPts val="0"/>
              </a:spcBef>
              <a:spcAft>
                <a:spcPts val="0"/>
              </a:spcAft>
              <a:buSzPts val="1100"/>
              <a:buNone/>
              <a:defRPr/>
            </a:lvl5pPr>
            <a:lvl6pPr marL="3657509" lvl="5" indent="-304792" algn="l">
              <a:lnSpc>
                <a:spcPct val="100000"/>
              </a:lnSpc>
              <a:spcBef>
                <a:spcPts val="0"/>
              </a:spcBef>
              <a:spcAft>
                <a:spcPts val="0"/>
              </a:spcAft>
              <a:buSzPts val="1100"/>
              <a:buNone/>
              <a:defRPr/>
            </a:lvl6pPr>
            <a:lvl7pPr marL="4267093" lvl="6" indent="-304792" algn="l">
              <a:lnSpc>
                <a:spcPct val="100000"/>
              </a:lnSpc>
              <a:spcBef>
                <a:spcPts val="0"/>
              </a:spcBef>
              <a:spcAft>
                <a:spcPts val="0"/>
              </a:spcAft>
              <a:buSzPts val="1100"/>
              <a:buNone/>
              <a:defRPr/>
            </a:lvl7pPr>
            <a:lvl8pPr marL="4876678" lvl="7" indent="-304792" algn="l">
              <a:lnSpc>
                <a:spcPct val="100000"/>
              </a:lnSpc>
              <a:spcBef>
                <a:spcPts val="0"/>
              </a:spcBef>
              <a:spcAft>
                <a:spcPts val="0"/>
              </a:spcAft>
              <a:buSzPts val="1100"/>
              <a:buNone/>
              <a:defRPr/>
            </a:lvl8pPr>
            <a:lvl9pPr marL="5486263" lvl="8" indent="-304792" algn="l">
              <a:lnSpc>
                <a:spcPct val="100000"/>
              </a:lnSpc>
              <a:spcBef>
                <a:spcPts val="0"/>
              </a:spcBef>
              <a:spcAft>
                <a:spcPts val="0"/>
              </a:spcAft>
              <a:buSzPts val="1100"/>
              <a:buNone/>
              <a:defRPr/>
            </a:lvl9pPr>
          </a:lstStyle>
          <a:p>
            <a:endParaRPr/>
          </a:p>
        </p:txBody>
      </p:sp>
      <p:sp>
        <p:nvSpPr>
          <p:cNvPr id="106" name="Google Shape;106;p32"/>
          <p:cNvSpPr txBox="1">
            <a:spLocks noGrp="1"/>
          </p:cNvSpPr>
          <p:nvPr>
            <p:ph type="body" idx="2"/>
          </p:nvPr>
        </p:nvSpPr>
        <p:spPr>
          <a:xfrm>
            <a:off x="6231960" y="1604520"/>
            <a:ext cx="5354400" cy="3977600"/>
          </a:xfrm>
          <a:prstGeom prst="rect">
            <a:avLst/>
          </a:prstGeom>
          <a:noFill/>
          <a:ln>
            <a:noFill/>
          </a:ln>
        </p:spPr>
        <p:txBody>
          <a:bodyPr spcFirstLastPara="1" wrap="square" lIns="0" tIns="0" rIns="0" bIns="0" anchor="t" anchorCtr="0">
            <a:normAutofit/>
          </a:bodyPr>
          <a:lstStyle>
            <a:lvl1pPr marL="609585" lvl="0" indent="-304792" algn="l">
              <a:lnSpc>
                <a:spcPct val="100000"/>
              </a:lnSpc>
              <a:spcBef>
                <a:spcPts val="0"/>
              </a:spcBef>
              <a:spcAft>
                <a:spcPts val="0"/>
              </a:spcAft>
              <a:buSzPts val="1100"/>
              <a:buNone/>
              <a:defRPr/>
            </a:lvl1pPr>
            <a:lvl2pPr marL="1219170" lvl="1" indent="-304792" algn="l">
              <a:lnSpc>
                <a:spcPct val="100000"/>
              </a:lnSpc>
              <a:spcBef>
                <a:spcPts val="0"/>
              </a:spcBef>
              <a:spcAft>
                <a:spcPts val="0"/>
              </a:spcAft>
              <a:buSzPts val="1100"/>
              <a:buNone/>
              <a:defRPr/>
            </a:lvl2pPr>
            <a:lvl3pPr marL="1828754" lvl="2" indent="-304792" algn="l">
              <a:lnSpc>
                <a:spcPct val="100000"/>
              </a:lnSpc>
              <a:spcBef>
                <a:spcPts val="0"/>
              </a:spcBef>
              <a:spcAft>
                <a:spcPts val="0"/>
              </a:spcAft>
              <a:buSzPts val="1100"/>
              <a:buNone/>
              <a:defRPr/>
            </a:lvl3pPr>
            <a:lvl4pPr marL="2438339" lvl="3" indent="-304792" algn="l">
              <a:lnSpc>
                <a:spcPct val="100000"/>
              </a:lnSpc>
              <a:spcBef>
                <a:spcPts val="0"/>
              </a:spcBef>
              <a:spcAft>
                <a:spcPts val="0"/>
              </a:spcAft>
              <a:buSzPts val="1100"/>
              <a:buNone/>
              <a:defRPr/>
            </a:lvl4pPr>
            <a:lvl5pPr marL="3047924" lvl="4" indent="-304792" algn="l">
              <a:lnSpc>
                <a:spcPct val="100000"/>
              </a:lnSpc>
              <a:spcBef>
                <a:spcPts val="0"/>
              </a:spcBef>
              <a:spcAft>
                <a:spcPts val="0"/>
              </a:spcAft>
              <a:buSzPts val="1100"/>
              <a:buNone/>
              <a:defRPr/>
            </a:lvl5pPr>
            <a:lvl6pPr marL="3657509" lvl="5" indent="-304792" algn="l">
              <a:lnSpc>
                <a:spcPct val="100000"/>
              </a:lnSpc>
              <a:spcBef>
                <a:spcPts val="0"/>
              </a:spcBef>
              <a:spcAft>
                <a:spcPts val="0"/>
              </a:spcAft>
              <a:buSzPts val="1100"/>
              <a:buNone/>
              <a:defRPr/>
            </a:lvl6pPr>
            <a:lvl7pPr marL="4267093" lvl="6" indent="-304792" algn="l">
              <a:lnSpc>
                <a:spcPct val="100000"/>
              </a:lnSpc>
              <a:spcBef>
                <a:spcPts val="0"/>
              </a:spcBef>
              <a:spcAft>
                <a:spcPts val="0"/>
              </a:spcAft>
              <a:buSzPts val="1100"/>
              <a:buNone/>
              <a:defRPr/>
            </a:lvl7pPr>
            <a:lvl8pPr marL="4876678" lvl="7" indent="-304792" algn="l">
              <a:lnSpc>
                <a:spcPct val="100000"/>
              </a:lnSpc>
              <a:spcBef>
                <a:spcPts val="0"/>
              </a:spcBef>
              <a:spcAft>
                <a:spcPts val="0"/>
              </a:spcAft>
              <a:buSzPts val="1100"/>
              <a:buNone/>
              <a:defRPr/>
            </a:lvl8pPr>
            <a:lvl9pPr marL="5486263" lvl="8" indent="-304792" algn="l">
              <a:lnSpc>
                <a:spcPct val="100000"/>
              </a:lnSpc>
              <a:spcBef>
                <a:spcPts val="0"/>
              </a:spcBef>
              <a:spcAft>
                <a:spcPts val="0"/>
              </a:spcAft>
              <a:buSzPts val="1100"/>
              <a:buNone/>
              <a:defRPr/>
            </a:lvl9pPr>
          </a:lstStyle>
          <a:p>
            <a:endParaRPr/>
          </a:p>
        </p:txBody>
      </p:sp>
      <p:sp>
        <p:nvSpPr>
          <p:cNvPr id="107" name="Google Shape;107;p32"/>
          <p:cNvSpPr txBox="1">
            <a:spLocks noGrp="1"/>
          </p:cNvSpPr>
          <p:nvPr>
            <p:ph type="body" idx="3"/>
          </p:nvPr>
        </p:nvSpPr>
        <p:spPr>
          <a:xfrm>
            <a:off x="609480" y="3682080"/>
            <a:ext cx="5354400" cy="1896800"/>
          </a:xfrm>
          <a:prstGeom prst="rect">
            <a:avLst/>
          </a:prstGeom>
          <a:noFill/>
          <a:ln>
            <a:noFill/>
          </a:ln>
        </p:spPr>
        <p:txBody>
          <a:bodyPr spcFirstLastPara="1" wrap="square" lIns="0" tIns="0" rIns="0" bIns="0" anchor="t" anchorCtr="0">
            <a:normAutofit/>
          </a:bodyPr>
          <a:lstStyle>
            <a:lvl1pPr marL="609585" lvl="0" indent="-304792" algn="l">
              <a:lnSpc>
                <a:spcPct val="100000"/>
              </a:lnSpc>
              <a:spcBef>
                <a:spcPts val="0"/>
              </a:spcBef>
              <a:spcAft>
                <a:spcPts val="0"/>
              </a:spcAft>
              <a:buSzPts val="1100"/>
              <a:buNone/>
              <a:defRPr/>
            </a:lvl1pPr>
            <a:lvl2pPr marL="1219170" lvl="1" indent="-304792" algn="l">
              <a:lnSpc>
                <a:spcPct val="100000"/>
              </a:lnSpc>
              <a:spcBef>
                <a:spcPts val="0"/>
              </a:spcBef>
              <a:spcAft>
                <a:spcPts val="0"/>
              </a:spcAft>
              <a:buSzPts val="1100"/>
              <a:buNone/>
              <a:defRPr/>
            </a:lvl2pPr>
            <a:lvl3pPr marL="1828754" lvl="2" indent="-304792" algn="l">
              <a:lnSpc>
                <a:spcPct val="100000"/>
              </a:lnSpc>
              <a:spcBef>
                <a:spcPts val="0"/>
              </a:spcBef>
              <a:spcAft>
                <a:spcPts val="0"/>
              </a:spcAft>
              <a:buSzPts val="1100"/>
              <a:buNone/>
              <a:defRPr/>
            </a:lvl3pPr>
            <a:lvl4pPr marL="2438339" lvl="3" indent="-304792" algn="l">
              <a:lnSpc>
                <a:spcPct val="100000"/>
              </a:lnSpc>
              <a:spcBef>
                <a:spcPts val="0"/>
              </a:spcBef>
              <a:spcAft>
                <a:spcPts val="0"/>
              </a:spcAft>
              <a:buSzPts val="1100"/>
              <a:buNone/>
              <a:defRPr/>
            </a:lvl4pPr>
            <a:lvl5pPr marL="3047924" lvl="4" indent="-304792" algn="l">
              <a:lnSpc>
                <a:spcPct val="100000"/>
              </a:lnSpc>
              <a:spcBef>
                <a:spcPts val="0"/>
              </a:spcBef>
              <a:spcAft>
                <a:spcPts val="0"/>
              </a:spcAft>
              <a:buSzPts val="1100"/>
              <a:buNone/>
              <a:defRPr/>
            </a:lvl5pPr>
            <a:lvl6pPr marL="3657509" lvl="5" indent="-304792" algn="l">
              <a:lnSpc>
                <a:spcPct val="100000"/>
              </a:lnSpc>
              <a:spcBef>
                <a:spcPts val="0"/>
              </a:spcBef>
              <a:spcAft>
                <a:spcPts val="0"/>
              </a:spcAft>
              <a:buSzPts val="1100"/>
              <a:buNone/>
              <a:defRPr/>
            </a:lvl6pPr>
            <a:lvl7pPr marL="4267093" lvl="6" indent="-304792" algn="l">
              <a:lnSpc>
                <a:spcPct val="100000"/>
              </a:lnSpc>
              <a:spcBef>
                <a:spcPts val="0"/>
              </a:spcBef>
              <a:spcAft>
                <a:spcPts val="0"/>
              </a:spcAft>
              <a:buSzPts val="1100"/>
              <a:buNone/>
              <a:defRPr/>
            </a:lvl7pPr>
            <a:lvl8pPr marL="4876678" lvl="7" indent="-304792" algn="l">
              <a:lnSpc>
                <a:spcPct val="100000"/>
              </a:lnSpc>
              <a:spcBef>
                <a:spcPts val="0"/>
              </a:spcBef>
              <a:spcAft>
                <a:spcPts val="0"/>
              </a:spcAft>
              <a:buSzPts val="1100"/>
              <a:buNone/>
              <a:defRPr/>
            </a:lvl8pPr>
            <a:lvl9pPr marL="5486263" lvl="8" indent="-304792" algn="l">
              <a:lnSpc>
                <a:spcPct val="100000"/>
              </a:lnSpc>
              <a:spcBef>
                <a:spcPts val="0"/>
              </a:spcBef>
              <a:spcAft>
                <a:spcPts val="0"/>
              </a:spcAft>
              <a:buSzPts val="1100"/>
              <a:buNone/>
              <a:defRPr/>
            </a:lvl9pPr>
          </a:lstStyle>
          <a:p>
            <a:endParaRPr/>
          </a:p>
        </p:txBody>
      </p:sp>
      <p:sp>
        <p:nvSpPr>
          <p:cNvPr id="108" name="Google Shape;108;p32"/>
          <p:cNvSpPr txBox="1">
            <a:spLocks noGrp="1"/>
          </p:cNvSpPr>
          <p:nvPr>
            <p:ph type="ftr" idx="11"/>
          </p:nvPr>
        </p:nvSpPr>
        <p:spPr>
          <a:xfrm>
            <a:off x="4038480" y="6356520"/>
            <a:ext cx="4114400" cy="364000"/>
          </a:xfrm>
          <a:prstGeom prst="rect">
            <a:avLst/>
          </a:prstGeom>
          <a:noFill/>
          <a:ln>
            <a:noFill/>
          </a:ln>
        </p:spPr>
        <p:txBody>
          <a:bodyPr spcFirstLastPara="1" wrap="square" lIns="67500" tIns="33750" rIns="67500" bIns="3375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09" name="Google Shape;109;p32"/>
          <p:cNvSpPr txBox="1">
            <a:spLocks noGrp="1"/>
          </p:cNvSpPr>
          <p:nvPr>
            <p:ph type="sldNum" idx="12"/>
          </p:nvPr>
        </p:nvSpPr>
        <p:spPr>
          <a:xfrm>
            <a:off x="8610480" y="6356520"/>
            <a:ext cx="2742800" cy="364000"/>
          </a:xfrm>
          <a:prstGeom prst="rect">
            <a:avLst/>
          </a:prstGeom>
          <a:noFill/>
          <a:ln>
            <a:noFill/>
          </a:ln>
        </p:spPr>
        <p:txBody>
          <a:bodyPr spcFirstLastPara="1" wrap="square" lIns="67500" tIns="33750" rIns="67500" bIns="33750" anchor="ctr" anchorCtr="0">
            <a:noAutofit/>
          </a:bodyPr>
          <a:lstStyle>
            <a:lvl1pPr marL="0" marR="0" lvl="0"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1pPr>
            <a:lvl2pPr marL="0" marR="0" lvl="1"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2pPr>
            <a:lvl3pPr marL="0" marR="0" lvl="2"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3pPr>
            <a:lvl4pPr marL="0" marR="0" lvl="3"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4pPr>
            <a:lvl5pPr marL="0" marR="0" lvl="4"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5pPr>
            <a:lvl6pPr marL="0" marR="0" lvl="5"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6pPr>
            <a:lvl7pPr marL="0" marR="0" lvl="6"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7pPr>
            <a:lvl8pPr marL="0" marR="0" lvl="7"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8pPr>
            <a:lvl9pPr marL="0" marR="0" lvl="8"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9pPr>
          </a:lstStyle>
          <a:p>
            <a:fld id="{00000000-1234-1234-1234-123412341234}" type="slidenum">
              <a:rPr lang="es-ES" smtClean="0"/>
              <a:pPr/>
              <a:t>‹Nº›</a:t>
            </a:fld>
            <a:endParaRPr lang="es-ES"/>
          </a:p>
        </p:txBody>
      </p:sp>
      <p:sp>
        <p:nvSpPr>
          <p:cNvPr id="110" name="Google Shape;110;p32"/>
          <p:cNvSpPr txBox="1">
            <a:spLocks noGrp="1"/>
          </p:cNvSpPr>
          <p:nvPr>
            <p:ph type="dt" idx="10"/>
          </p:nvPr>
        </p:nvSpPr>
        <p:spPr>
          <a:xfrm>
            <a:off x="838080" y="6356520"/>
            <a:ext cx="2742800" cy="364000"/>
          </a:xfrm>
          <a:prstGeom prst="rect">
            <a:avLst/>
          </a:prstGeom>
          <a:noFill/>
          <a:ln>
            <a:noFill/>
          </a:ln>
        </p:spPr>
        <p:txBody>
          <a:bodyPr spcFirstLastPara="1" wrap="square" lIns="67500" tIns="33750" rIns="67500" bIns="3375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Tree>
    <p:extLst>
      <p:ext uri="{BB962C8B-B14F-4D97-AF65-F5344CB8AC3E}">
        <p14:creationId xmlns:p14="http://schemas.microsoft.com/office/powerpoint/2010/main" val="379306592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Content and 2 Content" type="objAndTwoObj">
  <p:cSld name="Title Content and 2 Content">
    <p:spTree>
      <p:nvGrpSpPr>
        <p:cNvPr id="1" name="Shape 111"/>
        <p:cNvGrpSpPr/>
        <p:nvPr/>
      </p:nvGrpSpPr>
      <p:grpSpPr>
        <a:xfrm>
          <a:off x="0" y="0"/>
          <a:ext cx="0" cy="0"/>
          <a:chOff x="0" y="0"/>
          <a:chExt cx="0" cy="0"/>
        </a:xfrm>
      </p:grpSpPr>
      <p:sp>
        <p:nvSpPr>
          <p:cNvPr id="112" name="Google Shape;112;p33"/>
          <p:cNvSpPr txBox="1">
            <a:spLocks noGrp="1"/>
          </p:cNvSpPr>
          <p:nvPr>
            <p:ph type="title"/>
          </p:nvPr>
        </p:nvSpPr>
        <p:spPr>
          <a:xfrm>
            <a:off x="609480" y="273600"/>
            <a:ext cx="10972400" cy="11448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13" name="Google Shape;113;p33"/>
          <p:cNvSpPr txBox="1">
            <a:spLocks noGrp="1"/>
          </p:cNvSpPr>
          <p:nvPr>
            <p:ph type="body" idx="1"/>
          </p:nvPr>
        </p:nvSpPr>
        <p:spPr>
          <a:xfrm>
            <a:off x="609480" y="1604520"/>
            <a:ext cx="5354400" cy="3977600"/>
          </a:xfrm>
          <a:prstGeom prst="rect">
            <a:avLst/>
          </a:prstGeom>
          <a:noFill/>
          <a:ln>
            <a:noFill/>
          </a:ln>
        </p:spPr>
        <p:txBody>
          <a:bodyPr spcFirstLastPara="1" wrap="square" lIns="0" tIns="0" rIns="0" bIns="0" anchor="t" anchorCtr="0">
            <a:normAutofit/>
          </a:bodyPr>
          <a:lstStyle>
            <a:lvl1pPr marL="609585" lvl="0" indent="-304792" algn="l">
              <a:lnSpc>
                <a:spcPct val="100000"/>
              </a:lnSpc>
              <a:spcBef>
                <a:spcPts val="0"/>
              </a:spcBef>
              <a:spcAft>
                <a:spcPts val="0"/>
              </a:spcAft>
              <a:buSzPts val="1100"/>
              <a:buNone/>
              <a:defRPr/>
            </a:lvl1pPr>
            <a:lvl2pPr marL="1219170" lvl="1" indent="-304792" algn="l">
              <a:lnSpc>
                <a:spcPct val="100000"/>
              </a:lnSpc>
              <a:spcBef>
                <a:spcPts val="0"/>
              </a:spcBef>
              <a:spcAft>
                <a:spcPts val="0"/>
              </a:spcAft>
              <a:buSzPts val="1100"/>
              <a:buNone/>
              <a:defRPr/>
            </a:lvl2pPr>
            <a:lvl3pPr marL="1828754" lvl="2" indent="-304792" algn="l">
              <a:lnSpc>
                <a:spcPct val="100000"/>
              </a:lnSpc>
              <a:spcBef>
                <a:spcPts val="0"/>
              </a:spcBef>
              <a:spcAft>
                <a:spcPts val="0"/>
              </a:spcAft>
              <a:buSzPts val="1100"/>
              <a:buNone/>
              <a:defRPr/>
            </a:lvl3pPr>
            <a:lvl4pPr marL="2438339" lvl="3" indent="-304792" algn="l">
              <a:lnSpc>
                <a:spcPct val="100000"/>
              </a:lnSpc>
              <a:spcBef>
                <a:spcPts val="0"/>
              </a:spcBef>
              <a:spcAft>
                <a:spcPts val="0"/>
              </a:spcAft>
              <a:buSzPts val="1100"/>
              <a:buNone/>
              <a:defRPr/>
            </a:lvl4pPr>
            <a:lvl5pPr marL="3047924" lvl="4" indent="-304792" algn="l">
              <a:lnSpc>
                <a:spcPct val="100000"/>
              </a:lnSpc>
              <a:spcBef>
                <a:spcPts val="0"/>
              </a:spcBef>
              <a:spcAft>
                <a:spcPts val="0"/>
              </a:spcAft>
              <a:buSzPts val="1100"/>
              <a:buNone/>
              <a:defRPr/>
            </a:lvl5pPr>
            <a:lvl6pPr marL="3657509" lvl="5" indent="-304792" algn="l">
              <a:lnSpc>
                <a:spcPct val="100000"/>
              </a:lnSpc>
              <a:spcBef>
                <a:spcPts val="0"/>
              </a:spcBef>
              <a:spcAft>
                <a:spcPts val="0"/>
              </a:spcAft>
              <a:buSzPts val="1100"/>
              <a:buNone/>
              <a:defRPr/>
            </a:lvl6pPr>
            <a:lvl7pPr marL="4267093" lvl="6" indent="-304792" algn="l">
              <a:lnSpc>
                <a:spcPct val="100000"/>
              </a:lnSpc>
              <a:spcBef>
                <a:spcPts val="0"/>
              </a:spcBef>
              <a:spcAft>
                <a:spcPts val="0"/>
              </a:spcAft>
              <a:buSzPts val="1100"/>
              <a:buNone/>
              <a:defRPr/>
            </a:lvl7pPr>
            <a:lvl8pPr marL="4876678" lvl="7" indent="-304792" algn="l">
              <a:lnSpc>
                <a:spcPct val="100000"/>
              </a:lnSpc>
              <a:spcBef>
                <a:spcPts val="0"/>
              </a:spcBef>
              <a:spcAft>
                <a:spcPts val="0"/>
              </a:spcAft>
              <a:buSzPts val="1100"/>
              <a:buNone/>
              <a:defRPr/>
            </a:lvl8pPr>
            <a:lvl9pPr marL="5486263" lvl="8" indent="-304792" algn="l">
              <a:lnSpc>
                <a:spcPct val="100000"/>
              </a:lnSpc>
              <a:spcBef>
                <a:spcPts val="0"/>
              </a:spcBef>
              <a:spcAft>
                <a:spcPts val="0"/>
              </a:spcAft>
              <a:buSzPts val="1100"/>
              <a:buNone/>
              <a:defRPr/>
            </a:lvl9pPr>
          </a:lstStyle>
          <a:p>
            <a:endParaRPr/>
          </a:p>
        </p:txBody>
      </p:sp>
      <p:sp>
        <p:nvSpPr>
          <p:cNvPr id="114" name="Google Shape;114;p33"/>
          <p:cNvSpPr txBox="1">
            <a:spLocks noGrp="1"/>
          </p:cNvSpPr>
          <p:nvPr>
            <p:ph type="body" idx="2"/>
          </p:nvPr>
        </p:nvSpPr>
        <p:spPr>
          <a:xfrm>
            <a:off x="6231960" y="1604520"/>
            <a:ext cx="5354400" cy="1896800"/>
          </a:xfrm>
          <a:prstGeom prst="rect">
            <a:avLst/>
          </a:prstGeom>
          <a:noFill/>
          <a:ln>
            <a:noFill/>
          </a:ln>
        </p:spPr>
        <p:txBody>
          <a:bodyPr spcFirstLastPara="1" wrap="square" lIns="0" tIns="0" rIns="0" bIns="0" anchor="t" anchorCtr="0">
            <a:normAutofit/>
          </a:bodyPr>
          <a:lstStyle>
            <a:lvl1pPr marL="609585" lvl="0" indent="-304792" algn="l">
              <a:lnSpc>
                <a:spcPct val="100000"/>
              </a:lnSpc>
              <a:spcBef>
                <a:spcPts val="0"/>
              </a:spcBef>
              <a:spcAft>
                <a:spcPts val="0"/>
              </a:spcAft>
              <a:buSzPts val="1100"/>
              <a:buNone/>
              <a:defRPr/>
            </a:lvl1pPr>
            <a:lvl2pPr marL="1219170" lvl="1" indent="-304792" algn="l">
              <a:lnSpc>
                <a:spcPct val="100000"/>
              </a:lnSpc>
              <a:spcBef>
                <a:spcPts val="0"/>
              </a:spcBef>
              <a:spcAft>
                <a:spcPts val="0"/>
              </a:spcAft>
              <a:buSzPts val="1100"/>
              <a:buNone/>
              <a:defRPr/>
            </a:lvl2pPr>
            <a:lvl3pPr marL="1828754" lvl="2" indent="-304792" algn="l">
              <a:lnSpc>
                <a:spcPct val="100000"/>
              </a:lnSpc>
              <a:spcBef>
                <a:spcPts val="0"/>
              </a:spcBef>
              <a:spcAft>
                <a:spcPts val="0"/>
              </a:spcAft>
              <a:buSzPts val="1100"/>
              <a:buNone/>
              <a:defRPr/>
            </a:lvl3pPr>
            <a:lvl4pPr marL="2438339" lvl="3" indent="-304792" algn="l">
              <a:lnSpc>
                <a:spcPct val="100000"/>
              </a:lnSpc>
              <a:spcBef>
                <a:spcPts val="0"/>
              </a:spcBef>
              <a:spcAft>
                <a:spcPts val="0"/>
              </a:spcAft>
              <a:buSzPts val="1100"/>
              <a:buNone/>
              <a:defRPr/>
            </a:lvl4pPr>
            <a:lvl5pPr marL="3047924" lvl="4" indent="-304792" algn="l">
              <a:lnSpc>
                <a:spcPct val="100000"/>
              </a:lnSpc>
              <a:spcBef>
                <a:spcPts val="0"/>
              </a:spcBef>
              <a:spcAft>
                <a:spcPts val="0"/>
              </a:spcAft>
              <a:buSzPts val="1100"/>
              <a:buNone/>
              <a:defRPr/>
            </a:lvl5pPr>
            <a:lvl6pPr marL="3657509" lvl="5" indent="-304792" algn="l">
              <a:lnSpc>
                <a:spcPct val="100000"/>
              </a:lnSpc>
              <a:spcBef>
                <a:spcPts val="0"/>
              </a:spcBef>
              <a:spcAft>
                <a:spcPts val="0"/>
              </a:spcAft>
              <a:buSzPts val="1100"/>
              <a:buNone/>
              <a:defRPr/>
            </a:lvl6pPr>
            <a:lvl7pPr marL="4267093" lvl="6" indent="-304792" algn="l">
              <a:lnSpc>
                <a:spcPct val="100000"/>
              </a:lnSpc>
              <a:spcBef>
                <a:spcPts val="0"/>
              </a:spcBef>
              <a:spcAft>
                <a:spcPts val="0"/>
              </a:spcAft>
              <a:buSzPts val="1100"/>
              <a:buNone/>
              <a:defRPr/>
            </a:lvl7pPr>
            <a:lvl8pPr marL="4876678" lvl="7" indent="-304792" algn="l">
              <a:lnSpc>
                <a:spcPct val="100000"/>
              </a:lnSpc>
              <a:spcBef>
                <a:spcPts val="0"/>
              </a:spcBef>
              <a:spcAft>
                <a:spcPts val="0"/>
              </a:spcAft>
              <a:buSzPts val="1100"/>
              <a:buNone/>
              <a:defRPr/>
            </a:lvl8pPr>
            <a:lvl9pPr marL="5486263" lvl="8" indent="-304792" algn="l">
              <a:lnSpc>
                <a:spcPct val="100000"/>
              </a:lnSpc>
              <a:spcBef>
                <a:spcPts val="0"/>
              </a:spcBef>
              <a:spcAft>
                <a:spcPts val="0"/>
              </a:spcAft>
              <a:buSzPts val="1100"/>
              <a:buNone/>
              <a:defRPr/>
            </a:lvl9pPr>
          </a:lstStyle>
          <a:p>
            <a:endParaRPr/>
          </a:p>
        </p:txBody>
      </p:sp>
      <p:sp>
        <p:nvSpPr>
          <p:cNvPr id="115" name="Google Shape;115;p33"/>
          <p:cNvSpPr txBox="1">
            <a:spLocks noGrp="1"/>
          </p:cNvSpPr>
          <p:nvPr>
            <p:ph type="body" idx="3"/>
          </p:nvPr>
        </p:nvSpPr>
        <p:spPr>
          <a:xfrm>
            <a:off x="6231960" y="3682080"/>
            <a:ext cx="5354400" cy="1896800"/>
          </a:xfrm>
          <a:prstGeom prst="rect">
            <a:avLst/>
          </a:prstGeom>
          <a:noFill/>
          <a:ln>
            <a:noFill/>
          </a:ln>
        </p:spPr>
        <p:txBody>
          <a:bodyPr spcFirstLastPara="1" wrap="square" lIns="0" tIns="0" rIns="0" bIns="0" anchor="t" anchorCtr="0">
            <a:normAutofit/>
          </a:bodyPr>
          <a:lstStyle>
            <a:lvl1pPr marL="609585" lvl="0" indent="-304792" algn="l">
              <a:lnSpc>
                <a:spcPct val="100000"/>
              </a:lnSpc>
              <a:spcBef>
                <a:spcPts val="0"/>
              </a:spcBef>
              <a:spcAft>
                <a:spcPts val="0"/>
              </a:spcAft>
              <a:buSzPts val="1100"/>
              <a:buNone/>
              <a:defRPr/>
            </a:lvl1pPr>
            <a:lvl2pPr marL="1219170" lvl="1" indent="-304792" algn="l">
              <a:lnSpc>
                <a:spcPct val="100000"/>
              </a:lnSpc>
              <a:spcBef>
                <a:spcPts val="0"/>
              </a:spcBef>
              <a:spcAft>
                <a:spcPts val="0"/>
              </a:spcAft>
              <a:buSzPts val="1100"/>
              <a:buNone/>
              <a:defRPr/>
            </a:lvl2pPr>
            <a:lvl3pPr marL="1828754" lvl="2" indent="-304792" algn="l">
              <a:lnSpc>
                <a:spcPct val="100000"/>
              </a:lnSpc>
              <a:spcBef>
                <a:spcPts val="0"/>
              </a:spcBef>
              <a:spcAft>
                <a:spcPts val="0"/>
              </a:spcAft>
              <a:buSzPts val="1100"/>
              <a:buNone/>
              <a:defRPr/>
            </a:lvl3pPr>
            <a:lvl4pPr marL="2438339" lvl="3" indent="-304792" algn="l">
              <a:lnSpc>
                <a:spcPct val="100000"/>
              </a:lnSpc>
              <a:spcBef>
                <a:spcPts val="0"/>
              </a:spcBef>
              <a:spcAft>
                <a:spcPts val="0"/>
              </a:spcAft>
              <a:buSzPts val="1100"/>
              <a:buNone/>
              <a:defRPr/>
            </a:lvl4pPr>
            <a:lvl5pPr marL="3047924" lvl="4" indent="-304792" algn="l">
              <a:lnSpc>
                <a:spcPct val="100000"/>
              </a:lnSpc>
              <a:spcBef>
                <a:spcPts val="0"/>
              </a:spcBef>
              <a:spcAft>
                <a:spcPts val="0"/>
              </a:spcAft>
              <a:buSzPts val="1100"/>
              <a:buNone/>
              <a:defRPr/>
            </a:lvl5pPr>
            <a:lvl6pPr marL="3657509" lvl="5" indent="-304792" algn="l">
              <a:lnSpc>
                <a:spcPct val="100000"/>
              </a:lnSpc>
              <a:spcBef>
                <a:spcPts val="0"/>
              </a:spcBef>
              <a:spcAft>
                <a:spcPts val="0"/>
              </a:spcAft>
              <a:buSzPts val="1100"/>
              <a:buNone/>
              <a:defRPr/>
            </a:lvl6pPr>
            <a:lvl7pPr marL="4267093" lvl="6" indent="-304792" algn="l">
              <a:lnSpc>
                <a:spcPct val="100000"/>
              </a:lnSpc>
              <a:spcBef>
                <a:spcPts val="0"/>
              </a:spcBef>
              <a:spcAft>
                <a:spcPts val="0"/>
              </a:spcAft>
              <a:buSzPts val="1100"/>
              <a:buNone/>
              <a:defRPr/>
            </a:lvl7pPr>
            <a:lvl8pPr marL="4876678" lvl="7" indent="-304792" algn="l">
              <a:lnSpc>
                <a:spcPct val="100000"/>
              </a:lnSpc>
              <a:spcBef>
                <a:spcPts val="0"/>
              </a:spcBef>
              <a:spcAft>
                <a:spcPts val="0"/>
              </a:spcAft>
              <a:buSzPts val="1100"/>
              <a:buNone/>
              <a:defRPr/>
            </a:lvl8pPr>
            <a:lvl9pPr marL="5486263" lvl="8" indent="-304792" algn="l">
              <a:lnSpc>
                <a:spcPct val="100000"/>
              </a:lnSpc>
              <a:spcBef>
                <a:spcPts val="0"/>
              </a:spcBef>
              <a:spcAft>
                <a:spcPts val="0"/>
              </a:spcAft>
              <a:buSzPts val="1100"/>
              <a:buNone/>
              <a:defRPr/>
            </a:lvl9pPr>
          </a:lstStyle>
          <a:p>
            <a:endParaRPr/>
          </a:p>
        </p:txBody>
      </p:sp>
      <p:sp>
        <p:nvSpPr>
          <p:cNvPr id="116" name="Google Shape;116;p33"/>
          <p:cNvSpPr txBox="1">
            <a:spLocks noGrp="1"/>
          </p:cNvSpPr>
          <p:nvPr>
            <p:ph type="ftr" idx="11"/>
          </p:nvPr>
        </p:nvSpPr>
        <p:spPr>
          <a:xfrm>
            <a:off x="4038480" y="6356520"/>
            <a:ext cx="4114400" cy="364000"/>
          </a:xfrm>
          <a:prstGeom prst="rect">
            <a:avLst/>
          </a:prstGeom>
          <a:noFill/>
          <a:ln>
            <a:noFill/>
          </a:ln>
        </p:spPr>
        <p:txBody>
          <a:bodyPr spcFirstLastPara="1" wrap="square" lIns="67500" tIns="33750" rIns="67500" bIns="3375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17" name="Google Shape;117;p33"/>
          <p:cNvSpPr txBox="1">
            <a:spLocks noGrp="1"/>
          </p:cNvSpPr>
          <p:nvPr>
            <p:ph type="sldNum" idx="12"/>
          </p:nvPr>
        </p:nvSpPr>
        <p:spPr>
          <a:xfrm>
            <a:off x="8610480" y="6356520"/>
            <a:ext cx="2742800" cy="364000"/>
          </a:xfrm>
          <a:prstGeom prst="rect">
            <a:avLst/>
          </a:prstGeom>
          <a:noFill/>
          <a:ln>
            <a:noFill/>
          </a:ln>
        </p:spPr>
        <p:txBody>
          <a:bodyPr spcFirstLastPara="1" wrap="square" lIns="67500" tIns="33750" rIns="67500" bIns="33750" anchor="ctr" anchorCtr="0">
            <a:noAutofit/>
          </a:bodyPr>
          <a:lstStyle>
            <a:lvl1pPr marL="0" marR="0" lvl="0"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1pPr>
            <a:lvl2pPr marL="0" marR="0" lvl="1"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2pPr>
            <a:lvl3pPr marL="0" marR="0" lvl="2"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3pPr>
            <a:lvl4pPr marL="0" marR="0" lvl="3"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4pPr>
            <a:lvl5pPr marL="0" marR="0" lvl="4"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5pPr>
            <a:lvl6pPr marL="0" marR="0" lvl="5"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6pPr>
            <a:lvl7pPr marL="0" marR="0" lvl="6"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7pPr>
            <a:lvl8pPr marL="0" marR="0" lvl="7"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8pPr>
            <a:lvl9pPr marL="0" marR="0" lvl="8"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9pPr>
          </a:lstStyle>
          <a:p>
            <a:fld id="{00000000-1234-1234-1234-123412341234}" type="slidenum">
              <a:rPr lang="es-ES" smtClean="0"/>
              <a:pPr/>
              <a:t>‹Nº›</a:t>
            </a:fld>
            <a:endParaRPr lang="es-ES"/>
          </a:p>
        </p:txBody>
      </p:sp>
      <p:sp>
        <p:nvSpPr>
          <p:cNvPr id="118" name="Google Shape;118;p33"/>
          <p:cNvSpPr txBox="1">
            <a:spLocks noGrp="1"/>
          </p:cNvSpPr>
          <p:nvPr>
            <p:ph type="dt" idx="10"/>
          </p:nvPr>
        </p:nvSpPr>
        <p:spPr>
          <a:xfrm>
            <a:off x="838080" y="6356520"/>
            <a:ext cx="2742800" cy="364000"/>
          </a:xfrm>
          <a:prstGeom prst="rect">
            <a:avLst/>
          </a:prstGeom>
          <a:noFill/>
          <a:ln>
            <a:noFill/>
          </a:ln>
        </p:spPr>
        <p:txBody>
          <a:bodyPr spcFirstLastPara="1" wrap="square" lIns="67500" tIns="33750" rIns="67500" bIns="3375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Tree>
    <p:extLst>
      <p:ext uri="{BB962C8B-B14F-4D97-AF65-F5344CB8AC3E}">
        <p14:creationId xmlns:p14="http://schemas.microsoft.com/office/powerpoint/2010/main" val="113071417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2 Content over Content" type="twoObjOverTx">
  <p:cSld name="Title, 2 Content over Content">
    <p:spTree>
      <p:nvGrpSpPr>
        <p:cNvPr id="1" name="Shape 119"/>
        <p:cNvGrpSpPr/>
        <p:nvPr/>
      </p:nvGrpSpPr>
      <p:grpSpPr>
        <a:xfrm>
          <a:off x="0" y="0"/>
          <a:ext cx="0" cy="0"/>
          <a:chOff x="0" y="0"/>
          <a:chExt cx="0" cy="0"/>
        </a:xfrm>
      </p:grpSpPr>
      <p:sp>
        <p:nvSpPr>
          <p:cNvPr id="120" name="Google Shape;120;p34"/>
          <p:cNvSpPr txBox="1">
            <a:spLocks noGrp="1"/>
          </p:cNvSpPr>
          <p:nvPr>
            <p:ph type="title"/>
          </p:nvPr>
        </p:nvSpPr>
        <p:spPr>
          <a:xfrm>
            <a:off x="609480" y="273600"/>
            <a:ext cx="10972400" cy="11448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21" name="Google Shape;121;p34"/>
          <p:cNvSpPr txBox="1">
            <a:spLocks noGrp="1"/>
          </p:cNvSpPr>
          <p:nvPr>
            <p:ph type="body" idx="1"/>
          </p:nvPr>
        </p:nvSpPr>
        <p:spPr>
          <a:xfrm>
            <a:off x="609480" y="1604520"/>
            <a:ext cx="5354400" cy="1896800"/>
          </a:xfrm>
          <a:prstGeom prst="rect">
            <a:avLst/>
          </a:prstGeom>
          <a:noFill/>
          <a:ln>
            <a:noFill/>
          </a:ln>
        </p:spPr>
        <p:txBody>
          <a:bodyPr spcFirstLastPara="1" wrap="square" lIns="0" tIns="0" rIns="0" bIns="0" anchor="t" anchorCtr="0">
            <a:normAutofit/>
          </a:bodyPr>
          <a:lstStyle>
            <a:lvl1pPr marL="609585" lvl="0" indent="-304792" algn="l">
              <a:lnSpc>
                <a:spcPct val="100000"/>
              </a:lnSpc>
              <a:spcBef>
                <a:spcPts val="0"/>
              </a:spcBef>
              <a:spcAft>
                <a:spcPts val="0"/>
              </a:spcAft>
              <a:buSzPts val="1100"/>
              <a:buNone/>
              <a:defRPr/>
            </a:lvl1pPr>
            <a:lvl2pPr marL="1219170" lvl="1" indent="-304792" algn="l">
              <a:lnSpc>
                <a:spcPct val="100000"/>
              </a:lnSpc>
              <a:spcBef>
                <a:spcPts val="0"/>
              </a:spcBef>
              <a:spcAft>
                <a:spcPts val="0"/>
              </a:spcAft>
              <a:buSzPts val="1100"/>
              <a:buNone/>
              <a:defRPr/>
            </a:lvl2pPr>
            <a:lvl3pPr marL="1828754" lvl="2" indent="-304792" algn="l">
              <a:lnSpc>
                <a:spcPct val="100000"/>
              </a:lnSpc>
              <a:spcBef>
                <a:spcPts val="0"/>
              </a:spcBef>
              <a:spcAft>
                <a:spcPts val="0"/>
              </a:spcAft>
              <a:buSzPts val="1100"/>
              <a:buNone/>
              <a:defRPr/>
            </a:lvl3pPr>
            <a:lvl4pPr marL="2438339" lvl="3" indent="-304792" algn="l">
              <a:lnSpc>
                <a:spcPct val="100000"/>
              </a:lnSpc>
              <a:spcBef>
                <a:spcPts val="0"/>
              </a:spcBef>
              <a:spcAft>
                <a:spcPts val="0"/>
              </a:spcAft>
              <a:buSzPts val="1100"/>
              <a:buNone/>
              <a:defRPr/>
            </a:lvl4pPr>
            <a:lvl5pPr marL="3047924" lvl="4" indent="-304792" algn="l">
              <a:lnSpc>
                <a:spcPct val="100000"/>
              </a:lnSpc>
              <a:spcBef>
                <a:spcPts val="0"/>
              </a:spcBef>
              <a:spcAft>
                <a:spcPts val="0"/>
              </a:spcAft>
              <a:buSzPts val="1100"/>
              <a:buNone/>
              <a:defRPr/>
            </a:lvl5pPr>
            <a:lvl6pPr marL="3657509" lvl="5" indent="-304792" algn="l">
              <a:lnSpc>
                <a:spcPct val="100000"/>
              </a:lnSpc>
              <a:spcBef>
                <a:spcPts val="0"/>
              </a:spcBef>
              <a:spcAft>
                <a:spcPts val="0"/>
              </a:spcAft>
              <a:buSzPts val="1100"/>
              <a:buNone/>
              <a:defRPr/>
            </a:lvl6pPr>
            <a:lvl7pPr marL="4267093" lvl="6" indent="-304792" algn="l">
              <a:lnSpc>
                <a:spcPct val="100000"/>
              </a:lnSpc>
              <a:spcBef>
                <a:spcPts val="0"/>
              </a:spcBef>
              <a:spcAft>
                <a:spcPts val="0"/>
              </a:spcAft>
              <a:buSzPts val="1100"/>
              <a:buNone/>
              <a:defRPr/>
            </a:lvl7pPr>
            <a:lvl8pPr marL="4876678" lvl="7" indent="-304792" algn="l">
              <a:lnSpc>
                <a:spcPct val="100000"/>
              </a:lnSpc>
              <a:spcBef>
                <a:spcPts val="0"/>
              </a:spcBef>
              <a:spcAft>
                <a:spcPts val="0"/>
              </a:spcAft>
              <a:buSzPts val="1100"/>
              <a:buNone/>
              <a:defRPr/>
            </a:lvl8pPr>
            <a:lvl9pPr marL="5486263" lvl="8" indent="-304792" algn="l">
              <a:lnSpc>
                <a:spcPct val="100000"/>
              </a:lnSpc>
              <a:spcBef>
                <a:spcPts val="0"/>
              </a:spcBef>
              <a:spcAft>
                <a:spcPts val="0"/>
              </a:spcAft>
              <a:buSzPts val="1100"/>
              <a:buNone/>
              <a:defRPr/>
            </a:lvl9pPr>
          </a:lstStyle>
          <a:p>
            <a:endParaRPr/>
          </a:p>
        </p:txBody>
      </p:sp>
      <p:sp>
        <p:nvSpPr>
          <p:cNvPr id="122" name="Google Shape;122;p34"/>
          <p:cNvSpPr txBox="1">
            <a:spLocks noGrp="1"/>
          </p:cNvSpPr>
          <p:nvPr>
            <p:ph type="body" idx="2"/>
          </p:nvPr>
        </p:nvSpPr>
        <p:spPr>
          <a:xfrm>
            <a:off x="6231960" y="1604520"/>
            <a:ext cx="5354400" cy="1896800"/>
          </a:xfrm>
          <a:prstGeom prst="rect">
            <a:avLst/>
          </a:prstGeom>
          <a:noFill/>
          <a:ln>
            <a:noFill/>
          </a:ln>
        </p:spPr>
        <p:txBody>
          <a:bodyPr spcFirstLastPara="1" wrap="square" lIns="0" tIns="0" rIns="0" bIns="0" anchor="t" anchorCtr="0">
            <a:normAutofit/>
          </a:bodyPr>
          <a:lstStyle>
            <a:lvl1pPr marL="609585" lvl="0" indent="-304792" algn="l">
              <a:lnSpc>
                <a:spcPct val="100000"/>
              </a:lnSpc>
              <a:spcBef>
                <a:spcPts val="0"/>
              </a:spcBef>
              <a:spcAft>
                <a:spcPts val="0"/>
              </a:spcAft>
              <a:buSzPts val="1100"/>
              <a:buNone/>
              <a:defRPr/>
            </a:lvl1pPr>
            <a:lvl2pPr marL="1219170" lvl="1" indent="-304792" algn="l">
              <a:lnSpc>
                <a:spcPct val="100000"/>
              </a:lnSpc>
              <a:spcBef>
                <a:spcPts val="0"/>
              </a:spcBef>
              <a:spcAft>
                <a:spcPts val="0"/>
              </a:spcAft>
              <a:buSzPts val="1100"/>
              <a:buNone/>
              <a:defRPr/>
            </a:lvl2pPr>
            <a:lvl3pPr marL="1828754" lvl="2" indent="-304792" algn="l">
              <a:lnSpc>
                <a:spcPct val="100000"/>
              </a:lnSpc>
              <a:spcBef>
                <a:spcPts val="0"/>
              </a:spcBef>
              <a:spcAft>
                <a:spcPts val="0"/>
              </a:spcAft>
              <a:buSzPts val="1100"/>
              <a:buNone/>
              <a:defRPr/>
            </a:lvl3pPr>
            <a:lvl4pPr marL="2438339" lvl="3" indent="-304792" algn="l">
              <a:lnSpc>
                <a:spcPct val="100000"/>
              </a:lnSpc>
              <a:spcBef>
                <a:spcPts val="0"/>
              </a:spcBef>
              <a:spcAft>
                <a:spcPts val="0"/>
              </a:spcAft>
              <a:buSzPts val="1100"/>
              <a:buNone/>
              <a:defRPr/>
            </a:lvl4pPr>
            <a:lvl5pPr marL="3047924" lvl="4" indent="-304792" algn="l">
              <a:lnSpc>
                <a:spcPct val="100000"/>
              </a:lnSpc>
              <a:spcBef>
                <a:spcPts val="0"/>
              </a:spcBef>
              <a:spcAft>
                <a:spcPts val="0"/>
              </a:spcAft>
              <a:buSzPts val="1100"/>
              <a:buNone/>
              <a:defRPr/>
            </a:lvl5pPr>
            <a:lvl6pPr marL="3657509" lvl="5" indent="-304792" algn="l">
              <a:lnSpc>
                <a:spcPct val="100000"/>
              </a:lnSpc>
              <a:spcBef>
                <a:spcPts val="0"/>
              </a:spcBef>
              <a:spcAft>
                <a:spcPts val="0"/>
              </a:spcAft>
              <a:buSzPts val="1100"/>
              <a:buNone/>
              <a:defRPr/>
            </a:lvl6pPr>
            <a:lvl7pPr marL="4267093" lvl="6" indent="-304792" algn="l">
              <a:lnSpc>
                <a:spcPct val="100000"/>
              </a:lnSpc>
              <a:spcBef>
                <a:spcPts val="0"/>
              </a:spcBef>
              <a:spcAft>
                <a:spcPts val="0"/>
              </a:spcAft>
              <a:buSzPts val="1100"/>
              <a:buNone/>
              <a:defRPr/>
            </a:lvl7pPr>
            <a:lvl8pPr marL="4876678" lvl="7" indent="-304792" algn="l">
              <a:lnSpc>
                <a:spcPct val="100000"/>
              </a:lnSpc>
              <a:spcBef>
                <a:spcPts val="0"/>
              </a:spcBef>
              <a:spcAft>
                <a:spcPts val="0"/>
              </a:spcAft>
              <a:buSzPts val="1100"/>
              <a:buNone/>
              <a:defRPr/>
            </a:lvl8pPr>
            <a:lvl9pPr marL="5486263" lvl="8" indent="-304792" algn="l">
              <a:lnSpc>
                <a:spcPct val="100000"/>
              </a:lnSpc>
              <a:spcBef>
                <a:spcPts val="0"/>
              </a:spcBef>
              <a:spcAft>
                <a:spcPts val="0"/>
              </a:spcAft>
              <a:buSzPts val="1100"/>
              <a:buNone/>
              <a:defRPr/>
            </a:lvl9pPr>
          </a:lstStyle>
          <a:p>
            <a:endParaRPr/>
          </a:p>
        </p:txBody>
      </p:sp>
      <p:sp>
        <p:nvSpPr>
          <p:cNvPr id="123" name="Google Shape;123;p34"/>
          <p:cNvSpPr txBox="1">
            <a:spLocks noGrp="1"/>
          </p:cNvSpPr>
          <p:nvPr>
            <p:ph type="body" idx="3"/>
          </p:nvPr>
        </p:nvSpPr>
        <p:spPr>
          <a:xfrm>
            <a:off x="609480" y="3682080"/>
            <a:ext cx="10972400" cy="1896800"/>
          </a:xfrm>
          <a:prstGeom prst="rect">
            <a:avLst/>
          </a:prstGeom>
          <a:noFill/>
          <a:ln>
            <a:noFill/>
          </a:ln>
        </p:spPr>
        <p:txBody>
          <a:bodyPr spcFirstLastPara="1" wrap="square" lIns="0" tIns="0" rIns="0" bIns="0" anchor="t" anchorCtr="0">
            <a:normAutofit/>
          </a:bodyPr>
          <a:lstStyle>
            <a:lvl1pPr marL="609585" lvl="0" indent="-304792" algn="l">
              <a:lnSpc>
                <a:spcPct val="100000"/>
              </a:lnSpc>
              <a:spcBef>
                <a:spcPts val="0"/>
              </a:spcBef>
              <a:spcAft>
                <a:spcPts val="0"/>
              </a:spcAft>
              <a:buSzPts val="1100"/>
              <a:buNone/>
              <a:defRPr/>
            </a:lvl1pPr>
            <a:lvl2pPr marL="1219170" lvl="1" indent="-304792" algn="l">
              <a:lnSpc>
                <a:spcPct val="100000"/>
              </a:lnSpc>
              <a:spcBef>
                <a:spcPts val="0"/>
              </a:spcBef>
              <a:spcAft>
                <a:spcPts val="0"/>
              </a:spcAft>
              <a:buSzPts val="1100"/>
              <a:buNone/>
              <a:defRPr/>
            </a:lvl2pPr>
            <a:lvl3pPr marL="1828754" lvl="2" indent="-304792" algn="l">
              <a:lnSpc>
                <a:spcPct val="100000"/>
              </a:lnSpc>
              <a:spcBef>
                <a:spcPts val="0"/>
              </a:spcBef>
              <a:spcAft>
                <a:spcPts val="0"/>
              </a:spcAft>
              <a:buSzPts val="1100"/>
              <a:buNone/>
              <a:defRPr/>
            </a:lvl3pPr>
            <a:lvl4pPr marL="2438339" lvl="3" indent="-304792" algn="l">
              <a:lnSpc>
                <a:spcPct val="100000"/>
              </a:lnSpc>
              <a:spcBef>
                <a:spcPts val="0"/>
              </a:spcBef>
              <a:spcAft>
                <a:spcPts val="0"/>
              </a:spcAft>
              <a:buSzPts val="1100"/>
              <a:buNone/>
              <a:defRPr/>
            </a:lvl4pPr>
            <a:lvl5pPr marL="3047924" lvl="4" indent="-304792" algn="l">
              <a:lnSpc>
                <a:spcPct val="100000"/>
              </a:lnSpc>
              <a:spcBef>
                <a:spcPts val="0"/>
              </a:spcBef>
              <a:spcAft>
                <a:spcPts val="0"/>
              </a:spcAft>
              <a:buSzPts val="1100"/>
              <a:buNone/>
              <a:defRPr/>
            </a:lvl5pPr>
            <a:lvl6pPr marL="3657509" lvl="5" indent="-304792" algn="l">
              <a:lnSpc>
                <a:spcPct val="100000"/>
              </a:lnSpc>
              <a:spcBef>
                <a:spcPts val="0"/>
              </a:spcBef>
              <a:spcAft>
                <a:spcPts val="0"/>
              </a:spcAft>
              <a:buSzPts val="1100"/>
              <a:buNone/>
              <a:defRPr/>
            </a:lvl6pPr>
            <a:lvl7pPr marL="4267093" lvl="6" indent="-304792" algn="l">
              <a:lnSpc>
                <a:spcPct val="100000"/>
              </a:lnSpc>
              <a:spcBef>
                <a:spcPts val="0"/>
              </a:spcBef>
              <a:spcAft>
                <a:spcPts val="0"/>
              </a:spcAft>
              <a:buSzPts val="1100"/>
              <a:buNone/>
              <a:defRPr/>
            </a:lvl7pPr>
            <a:lvl8pPr marL="4876678" lvl="7" indent="-304792" algn="l">
              <a:lnSpc>
                <a:spcPct val="100000"/>
              </a:lnSpc>
              <a:spcBef>
                <a:spcPts val="0"/>
              </a:spcBef>
              <a:spcAft>
                <a:spcPts val="0"/>
              </a:spcAft>
              <a:buSzPts val="1100"/>
              <a:buNone/>
              <a:defRPr/>
            </a:lvl8pPr>
            <a:lvl9pPr marL="5486263" lvl="8" indent="-304792" algn="l">
              <a:lnSpc>
                <a:spcPct val="100000"/>
              </a:lnSpc>
              <a:spcBef>
                <a:spcPts val="0"/>
              </a:spcBef>
              <a:spcAft>
                <a:spcPts val="0"/>
              </a:spcAft>
              <a:buSzPts val="1100"/>
              <a:buNone/>
              <a:defRPr/>
            </a:lvl9pPr>
          </a:lstStyle>
          <a:p>
            <a:endParaRPr/>
          </a:p>
        </p:txBody>
      </p:sp>
      <p:sp>
        <p:nvSpPr>
          <p:cNvPr id="124" name="Google Shape;124;p34"/>
          <p:cNvSpPr txBox="1">
            <a:spLocks noGrp="1"/>
          </p:cNvSpPr>
          <p:nvPr>
            <p:ph type="ftr" idx="11"/>
          </p:nvPr>
        </p:nvSpPr>
        <p:spPr>
          <a:xfrm>
            <a:off x="4038480" y="6356520"/>
            <a:ext cx="4114400" cy="364000"/>
          </a:xfrm>
          <a:prstGeom prst="rect">
            <a:avLst/>
          </a:prstGeom>
          <a:noFill/>
          <a:ln>
            <a:noFill/>
          </a:ln>
        </p:spPr>
        <p:txBody>
          <a:bodyPr spcFirstLastPara="1" wrap="square" lIns="67500" tIns="33750" rIns="67500" bIns="3375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25" name="Google Shape;125;p34"/>
          <p:cNvSpPr txBox="1">
            <a:spLocks noGrp="1"/>
          </p:cNvSpPr>
          <p:nvPr>
            <p:ph type="sldNum" idx="12"/>
          </p:nvPr>
        </p:nvSpPr>
        <p:spPr>
          <a:xfrm>
            <a:off x="8610480" y="6356520"/>
            <a:ext cx="2742800" cy="364000"/>
          </a:xfrm>
          <a:prstGeom prst="rect">
            <a:avLst/>
          </a:prstGeom>
          <a:noFill/>
          <a:ln>
            <a:noFill/>
          </a:ln>
        </p:spPr>
        <p:txBody>
          <a:bodyPr spcFirstLastPara="1" wrap="square" lIns="67500" tIns="33750" rIns="67500" bIns="33750" anchor="ctr" anchorCtr="0">
            <a:noAutofit/>
          </a:bodyPr>
          <a:lstStyle>
            <a:lvl1pPr marL="0" marR="0" lvl="0"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1pPr>
            <a:lvl2pPr marL="0" marR="0" lvl="1"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2pPr>
            <a:lvl3pPr marL="0" marR="0" lvl="2"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3pPr>
            <a:lvl4pPr marL="0" marR="0" lvl="3"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4pPr>
            <a:lvl5pPr marL="0" marR="0" lvl="4"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5pPr>
            <a:lvl6pPr marL="0" marR="0" lvl="5"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6pPr>
            <a:lvl7pPr marL="0" marR="0" lvl="6"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7pPr>
            <a:lvl8pPr marL="0" marR="0" lvl="7"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8pPr>
            <a:lvl9pPr marL="0" marR="0" lvl="8"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9pPr>
          </a:lstStyle>
          <a:p>
            <a:fld id="{00000000-1234-1234-1234-123412341234}" type="slidenum">
              <a:rPr lang="es-ES" smtClean="0"/>
              <a:pPr/>
              <a:t>‹Nº›</a:t>
            </a:fld>
            <a:endParaRPr lang="es-ES"/>
          </a:p>
        </p:txBody>
      </p:sp>
      <p:sp>
        <p:nvSpPr>
          <p:cNvPr id="126" name="Google Shape;126;p34"/>
          <p:cNvSpPr txBox="1">
            <a:spLocks noGrp="1"/>
          </p:cNvSpPr>
          <p:nvPr>
            <p:ph type="dt" idx="10"/>
          </p:nvPr>
        </p:nvSpPr>
        <p:spPr>
          <a:xfrm>
            <a:off x="838080" y="6356520"/>
            <a:ext cx="2742800" cy="364000"/>
          </a:xfrm>
          <a:prstGeom prst="rect">
            <a:avLst/>
          </a:prstGeom>
          <a:noFill/>
          <a:ln>
            <a:noFill/>
          </a:ln>
        </p:spPr>
        <p:txBody>
          <a:bodyPr spcFirstLastPara="1" wrap="square" lIns="67500" tIns="33750" rIns="67500" bIns="3375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Tree>
    <p:extLst>
      <p:ext uri="{BB962C8B-B14F-4D97-AF65-F5344CB8AC3E}">
        <p14:creationId xmlns:p14="http://schemas.microsoft.com/office/powerpoint/2010/main" val="315692770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Content over Content" type="objOverTx">
  <p:cSld name="Title, Content over Content">
    <p:spTree>
      <p:nvGrpSpPr>
        <p:cNvPr id="1" name="Shape 127"/>
        <p:cNvGrpSpPr/>
        <p:nvPr/>
      </p:nvGrpSpPr>
      <p:grpSpPr>
        <a:xfrm>
          <a:off x="0" y="0"/>
          <a:ext cx="0" cy="0"/>
          <a:chOff x="0" y="0"/>
          <a:chExt cx="0" cy="0"/>
        </a:xfrm>
      </p:grpSpPr>
      <p:sp>
        <p:nvSpPr>
          <p:cNvPr id="128" name="Google Shape;128;p35"/>
          <p:cNvSpPr txBox="1">
            <a:spLocks noGrp="1"/>
          </p:cNvSpPr>
          <p:nvPr>
            <p:ph type="title"/>
          </p:nvPr>
        </p:nvSpPr>
        <p:spPr>
          <a:xfrm>
            <a:off x="609480" y="273600"/>
            <a:ext cx="10972400" cy="11448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29" name="Google Shape;129;p35"/>
          <p:cNvSpPr txBox="1">
            <a:spLocks noGrp="1"/>
          </p:cNvSpPr>
          <p:nvPr>
            <p:ph type="body" idx="1"/>
          </p:nvPr>
        </p:nvSpPr>
        <p:spPr>
          <a:xfrm>
            <a:off x="609480" y="1604520"/>
            <a:ext cx="10972400" cy="1896800"/>
          </a:xfrm>
          <a:prstGeom prst="rect">
            <a:avLst/>
          </a:prstGeom>
          <a:noFill/>
          <a:ln>
            <a:noFill/>
          </a:ln>
        </p:spPr>
        <p:txBody>
          <a:bodyPr spcFirstLastPara="1" wrap="square" lIns="0" tIns="0" rIns="0" bIns="0" anchor="t" anchorCtr="0">
            <a:normAutofit/>
          </a:bodyPr>
          <a:lstStyle>
            <a:lvl1pPr marL="609585" lvl="0" indent="-304792" algn="l">
              <a:lnSpc>
                <a:spcPct val="100000"/>
              </a:lnSpc>
              <a:spcBef>
                <a:spcPts val="0"/>
              </a:spcBef>
              <a:spcAft>
                <a:spcPts val="0"/>
              </a:spcAft>
              <a:buSzPts val="1100"/>
              <a:buNone/>
              <a:defRPr/>
            </a:lvl1pPr>
            <a:lvl2pPr marL="1219170" lvl="1" indent="-304792" algn="l">
              <a:lnSpc>
                <a:spcPct val="100000"/>
              </a:lnSpc>
              <a:spcBef>
                <a:spcPts val="0"/>
              </a:spcBef>
              <a:spcAft>
                <a:spcPts val="0"/>
              </a:spcAft>
              <a:buSzPts val="1100"/>
              <a:buNone/>
              <a:defRPr/>
            </a:lvl2pPr>
            <a:lvl3pPr marL="1828754" lvl="2" indent="-304792" algn="l">
              <a:lnSpc>
                <a:spcPct val="100000"/>
              </a:lnSpc>
              <a:spcBef>
                <a:spcPts val="0"/>
              </a:spcBef>
              <a:spcAft>
                <a:spcPts val="0"/>
              </a:spcAft>
              <a:buSzPts val="1100"/>
              <a:buNone/>
              <a:defRPr/>
            </a:lvl3pPr>
            <a:lvl4pPr marL="2438339" lvl="3" indent="-304792" algn="l">
              <a:lnSpc>
                <a:spcPct val="100000"/>
              </a:lnSpc>
              <a:spcBef>
                <a:spcPts val="0"/>
              </a:spcBef>
              <a:spcAft>
                <a:spcPts val="0"/>
              </a:spcAft>
              <a:buSzPts val="1100"/>
              <a:buNone/>
              <a:defRPr/>
            </a:lvl4pPr>
            <a:lvl5pPr marL="3047924" lvl="4" indent="-304792" algn="l">
              <a:lnSpc>
                <a:spcPct val="100000"/>
              </a:lnSpc>
              <a:spcBef>
                <a:spcPts val="0"/>
              </a:spcBef>
              <a:spcAft>
                <a:spcPts val="0"/>
              </a:spcAft>
              <a:buSzPts val="1100"/>
              <a:buNone/>
              <a:defRPr/>
            </a:lvl5pPr>
            <a:lvl6pPr marL="3657509" lvl="5" indent="-304792" algn="l">
              <a:lnSpc>
                <a:spcPct val="100000"/>
              </a:lnSpc>
              <a:spcBef>
                <a:spcPts val="0"/>
              </a:spcBef>
              <a:spcAft>
                <a:spcPts val="0"/>
              </a:spcAft>
              <a:buSzPts val="1100"/>
              <a:buNone/>
              <a:defRPr/>
            </a:lvl6pPr>
            <a:lvl7pPr marL="4267093" lvl="6" indent="-304792" algn="l">
              <a:lnSpc>
                <a:spcPct val="100000"/>
              </a:lnSpc>
              <a:spcBef>
                <a:spcPts val="0"/>
              </a:spcBef>
              <a:spcAft>
                <a:spcPts val="0"/>
              </a:spcAft>
              <a:buSzPts val="1100"/>
              <a:buNone/>
              <a:defRPr/>
            </a:lvl7pPr>
            <a:lvl8pPr marL="4876678" lvl="7" indent="-304792" algn="l">
              <a:lnSpc>
                <a:spcPct val="100000"/>
              </a:lnSpc>
              <a:spcBef>
                <a:spcPts val="0"/>
              </a:spcBef>
              <a:spcAft>
                <a:spcPts val="0"/>
              </a:spcAft>
              <a:buSzPts val="1100"/>
              <a:buNone/>
              <a:defRPr/>
            </a:lvl8pPr>
            <a:lvl9pPr marL="5486263" lvl="8" indent="-304792" algn="l">
              <a:lnSpc>
                <a:spcPct val="100000"/>
              </a:lnSpc>
              <a:spcBef>
                <a:spcPts val="0"/>
              </a:spcBef>
              <a:spcAft>
                <a:spcPts val="0"/>
              </a:spcAft>
              <a:buSzPts val="1100"/>
              <a:buNone/>
              <a:defRPr/>
            </a:lvl9pPr>
          </a:lstStyle>
          <a:p>
            <a:endParaRPr/>
          </a:p>
        </p:txBody>
      </p:sp>
      <p:sp>
        <p:nvSpPr>
          <p:cNvPr id="130" name="Google Shape;130;p35"/>
          <p:cNvSpPr txBox="1">
            <a:spLocks noGrp="1"/>
          </p:cNvSpPr>
          <p:nvPr>
            <p:ph type="body" idx="2"/>
          </p:nvPr>
        </p:nvSpPr>
        <p:spPr>
          <a:xfrm>
            <a:off x="609480" y="3682080"/>
            <a:ext cx="10972400" cy="1896800"/>
          </a:xfrm>
          <a:prstGeom prst="rect">
            <a:avLst/>
          </a:prstGeom>
          <a:noFill/>
          <a:ln>
            <a:noFill/>
          </a:ln>
        </p:spPr>
        <p:txBody>
          <a:bodyPr spcFirstLastPara="1" wrap="square" lIns="0" tIns="0" rIns="0" bIns="0" anchor="t" anchorCtr="0">
            <a:normAutofit/>
          </a:bodyPr>
          <a:lstStyle>
            <a:lvl1pPr marL="609585" lvl="0" indent="-304792" algn="l">
              <a:lnSpc>
                <a:spcPct val="100000"/>
              </a:lnSpc>
              <a:spcBef>
                <a:spcPts val="0"/>
              </a:spcBef>
              <a:spcAft>
                <a:spcPts val="0"/>
              </a:spcAft>
              <a:buSzPts val="1100"/>
              <a:buNone/>
              <a:defRPr/>
            </a:lvl1pPr>
            <a:lvl2pPr marL="1219170" lvl="1" indent="-304792" algn="l">
              <a:lnSpc>
                <a:spcPct val="100000"/>
              </a:lnSpc>
              <a:spcBef>
                <a:spcPts val="0"/>
              </a:spcBef>
              <a:spcAft>
                <a:spcPts val="0"/>
              </a:spcAft>
              <a:buSzPts val="1100"/>
              <a:buNone/>
              <a:defRPr/>
            </a:lvl2pPr>
            <a:lvl3pPr marL="1828754" lvl="2" indent="-304792" algn="l">
              <a:lnSpc>
                <a:spcPct val="100000"/>
              </a:lnSpc>
              <a:spcBef>
                <a:spcPts val="0"/>
              </a:spcBef>
              <a:spcAft>
                <a:spcPts val="0"/>
              </a:spcAft>
              <a:buSzPts val="1100"/>
              <a:buNone/>
              <a:defRPr/>
            </a:lvl3pPr>
            <a:lvl4pPr marL="2438339" lvl="3" indent="-304792" algn="l">
              <a:lnSpc>
                <a:spcPct val="100000"/>
              </a:lnSpc>
              <a:spcBef>
                <a:spcPts val="0"/>
              </a:spcBef>
              <a:spcAft>
                <a:spcPts val="0"/>
              </a:spcAft>
              <a:buSzPts val="1100"/>
              <a:buNone/>
              <a:defRPr/>
            </a:lvl4pPr>
            <a:lvl5pPr marL="3047924" lvl="4" indent="-304792" algn="l">
              <a:lnSpc>
                <a:spcPct val="100000"/>
              </a:lnSpc>
              <a:spcBef>
                <a:spcPts val="0"/>
              </a:spcBef>
              <a:spcAft>
                <a:spcPts val="0"/>
              </a:spcAft>
              <a:buSzPts val="1100"/>
              <a:buNone/>
              <a:defRPr/>
            </a:lvl5pPr>
            <a:lvl6pPr marL="3657509" lvl="5" indent="-304792" algn="l">
              <a:lnSpc>
                <a:spcPct val="100000"/>
              </a:lnSpc>
              <a:spcBef>
                <a:spcPts val="0"/>
              </a:spcBef>
              <a:spcAft>
                <a:spcPts val="0"/>
              </a:spcAft>
              <a:buSzPts val="1100"/>
              <a:buNone/>
              <a:defRPr/>
            </a:lvl6pPr>
            <a:lvl7pPr marL="4267093" lvl="6" indent="-304792" algn="l">
              <a:lnSpc>
                <a:spcPct val="100000"/>
              </a:lnSpc>
              <a:spcBef>
                <a:spcPts val="0"/>
              </a:spcBef>
              <a:spcAft>
                <a:spcPts val="0"/>
              </a:spcAft>
              <a:buSzPts val="1100"/>
              <a:buNone/>
              <a:defRPr/>
            </a:lvl7pPr>
            <a:lvl8pPr marL="4876678" lvl="7" indent="-304792" algn="l">
              <a:lnSpc>
                <a:spcPct val="100000"/>
              </a:lnSpc>
              <a:spcBef>
                <a:spcPts val="0"/>
              </a:spcBef>
              <a:spcAft>
                <a:spcPts val="0"/>
              </a:spcAft>
              <a:buSzPts val="1100"/>
              <a:buNone/>
              <a:defRPr/>
            </a:lvl8pPr>
            <a:lvl9pPr marL="5486263" lvl="8" indent="-304792" algn="l">
              <a:lnSpc>
                <a:spcPct val="100000"/>
              </a:lnSpc>
              <a:spcBef>
                <a:spcPts val="0"/>
              </a:spcBef>
              <a:spcAft>
                <a:spcPts val="0"/>
              </a:spcAft>
              <a:buSzPts val="1100"/>
              <a:buNone/>
              <a:defRPr/>
            </a:lvl9pPr>
          </a:lstStyle>
          <a:p>
            <a:endParaRPr/>
          </a:p>
        </p:txBody>
      </p:sp>
      <p:sp>
        <p:nvSpPr>
          <p:cNvPr id="131" name="Google Shape;131;p35"/>
          <p:cNvSpPr txBox="1">
            <a:spLocks noGrp="1"/>
          </p:cNvSpPr>
          <p:nvPr>
            <p:ph type="ftr" idx="11"/>
          </p:nvPr>
        </p:nvSpPr>
        <p:spPr>
          <a:xfrm>
            <a:off x="4038480" y="6356520"/>
            <a:ext cx="4114400" cy="364000"/>
          </a:xfrm>
          <a:prstGeom prst="rect">
            <a:avLst/>
          </a:prstGeom>
          <a:noFill/>
          <a:ln>
            <a:noFill/>
          </a:ln>
        </p:spPr>
        <p:txBody>
          <a:bodyPr spcFirstLastPara="1" wrap="square" lIns="67500" tIns="33750" rIns="67500" bIns="3375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32" name="Google Shape;132;p35"/>
          <p:cNvSpPr txBox="1">
            <a:spLocks noGrp="1"/>
          </p:cNvSpPr>
          <p:nvPr>
            <p:ph type="sldNum" idx="12"/>
          </p:nvPr>
        </p:nvSpPr>
        <p:spPr>
          <a:xfrm>
            <a:off x="8610480" y="6356520"/>
            <a:ext cx="2742800" cy="364000"/>
          </a:xfrm>
          <a:prstGeom prst="rect">
            <a:avLst/>
          </a:prstGeom>
          <a:noFill/>
          <a:ln>
            <a:noFill/>
          </a:ln>
        </p:spPr>
        <p:txBody>
          <a:bodyPr spcFirstLastPara="1" wrap="square" lIns="67500" tIns="33750" rIns="67500" bIns="33750" anchor="ctr" anchorCtr="0">
            <a:noAutofit/>
          </a:bodyPr>
          <a:lstStyle>
            <a:lvl1pPr marL="0" marR="0" lvl="0"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1pPr>
            <a:lvl2pPr marL="0" marR="0" lvl="1"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2pPr>
            <a:lvl3pPr marL="0" marR="0" lvl="2"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3pPr>
            <a:lvl4pPr marL="0" marR="0" lvl="3"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4pPr>
            <a:lvl5pPr marL="0" marR="0" lvl="4"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5pPr>
            <a:lvl6pPr marL="0" marR="0" lvl="5"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6pPr>
            <a:lvl7pPr marL="0" marR="0" lvl="6"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7pPr>
            <a:lvl8pPr marL="0" marR="0" lvl="7"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8pPr>
            <a:lvl9pPr marL="0" marR="0" lvl="8"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9pPr>
          </a:lstStyle>
          <a:p>
            <a:fld id="{00000000-1234-1234-1234-123412341234}" type="slidenum">
              <a:rPr lang="es-ES" smtClean="0"/>
              <a:pPr/>
              <a:t>‹Nº›</a:t>
            </a:fld>
            <a:endParaRPr lang="es-ES"/>
          </a:p>
        </p:txBody>
      </p:sp>
      <p:sp>
        <p:nvSpPr>
          <p:cNvPr id="133" name="Google Shape;133;p35"/>
          <p:cNvSpPr txBox="1">
            <a:spLocks noGrp="1"/>
          </p:cNvSpPr>
          <p:nvPr>
            <p:ph type="dt" idx="10"/>
          </p:nvPr>
        </p:nvSpPr>
        <p:spPr>
          <a:xfrm>
            <a:off x="838080" y="6356520"/>
            <a:ext cx="2742800" cy="364000"/>
          </a:xfrm>
          <a:prstGeom prst="rect">
            <a:avLst/>
          </a:prstGeom>
          <a:noFill/>
          <a:ln>
            <a:noFill/>
          </a:ln>
        </p:spPr>
        <p:txBody>
          <a:bodyPr spcFirstLastPara="1" wrap="square" lIns="67500" tIns="33750" rIns="67500" bIns="3375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Tree>
    <p:extLst>
      <p:ext uri="{BB962C8B-B14F-4D97-AF65-F5344CB8AC3E}">
        <p14:creationId xmlns:p14="http://schemas.microsoft.com/office/powerpoint/2010/main" val="276642954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4 Content" type="fourObj">
  <p:cSld name="Title, 4 Content">
    <p:spTree>
      <p:nvGrpSpPr>
        <p:cNvPr id="1" name="Shape 134"/>
        <p:cNvGrpSpPr/>
        <p:nvPr/>
      </p:nvGrpSpPr>
      <p:grpSpPr>
        <a:xfrm>
          <a:off x="0" y="0"/>
          <a:ext cx="0" cy="0"/>
          <a:chOff x="0" y="0"/>
          <a:chExt cx="0" cy="0"/>
        </a:xfrm>
      </p:grpSpPr>
      <p:sp>
        <p:nvSpPr>
          <p:cNvPr id="135" name="Google Shape;135;p36"/>
          <p:cNvSpPr txBox="1">
            <a:spLocks noGrp="1"/>
          </p:cNvSpPr>
          <p:nvPr>
            <p:ph type="title"/>
          </p:nvPr>
        </p:nvSpPr>
        <p:spPr>
          <a:xfrm>
            <a:off x="609480" y="273600"/>
            <a:ext cx="10972400" cy="11448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36" name="Google Shape;136;p36"/>
          <p:cNvSpPr txBox="1">
            <a:spLocks noGrp="1"/>
          </p:cNvSpPr>
          <p:nvPr>
            <p:ph type="body" idx="1"/>
          </p:nvPr>
        </p:nvSpPr>
        <p:spPr>
          <a:xfrm>
            <a:off x="609480" y="1604520"/>
            <a:ext cx="5354400" cy="1896800"/>
          </a:xfrm>
          <a:prstGeom prst="rect">
            <a:avLst/>
          </a:prstGeom>
          <a:noFill/>
          <a:ln>
            <a:noFill/>
          </a:ln>
        </p:spPr>
        <p:txBody>
          <a:bodyPr spcFirstLastPara="1" wrap="square" lIns="0" tIns="0" rIns="0" bIns="0" anchor="t" anchorCtr="0">
            <a:normAutofit/>
          </a:bodyPr>
          <a:lstStyle>
            <a:lvl1pPr marL="609585" lvl="0" indent="-304792" algn="l">
              <a:lnSpc>
                <a:spcPct val="100000"/>
              </a:lnSpc>
              <a:spcBef>
                <a:spcPts val="0"/>
              </a:spcBef>
              <a:spcAft>
                <a:spcPts val="0"/>
              </a:spcAft>
              <a:buSzPts val="1100"/>
              <a:buNone/>
              <a:defRPr/>
            </a:lvl1pPr>
            <a:lvl2pPr marL="1219170" lvl="1" indent="-304792" algn="l">
              <a:lnSpc>
                <a:spcPct val="100000"/>
              </a:lnSpc>
              <a:spcBef>
                <a:spcPts val="0"/>
              </a:spcBef>
              <a:spcAft>
                <a:spcPts val="0"/>
              </a:spcAft>
              <a:buSzPts val="1100"/>
              <a:buNone/>
              <a:defRPr/>
            </a:lvl2pPr>
            <a:lvl3pPr marL="1828754" lvl="2" indent="-304792" algn="l">
              <a:lnSpc>
                <a:spcPct val="100000"/>
              </a:lnSpc>
              <a:spcBef>
                <a:spcPts val="0"/>
              </a:spcBef>
              <a:spcAft>
                <a:spcPts val="0"/>
              </a:spcAft>
              <a:buSzPts val="1100"/>
              <a:buNone/>
              <a:defRPr/>
            </a:lvl3pPr>
            <a:lvl4pPr marL="2438339" lvl="3" indent="-304792" algn="l">
              <a:lnSpc>
                <a:spcPct val="100000"/>
              </a:lnSpc>
              <a:spcBef>
                <a:spcPts val="0"/>
              </a:spcBef>
              <a:spcAft>
                <a:spcPts val="0"/>
              </a:spcAft>
              <a:buSzPts val="1100"/>
              <a:buNone/>
              <a:defRPr/>
            </a:lvl4pPr>
            <a:lvl5pPr marL="3047924" lvl="4" indent="-304792" algn="l">
              <a:lnSpc>
                <a:spcPct val="100000"/>
              </a:lnSpc>
              <a:spcBef>
                <a:spcPts val="0"/>
              </a:spcBef>
              <a:spcAft>
                <a:spcPts val="0"/>
              </a:spcAft>
              <a:buSzPts val="1100"/>
              <a:buNone/>
              <a:defRPr/>
            </a:lvl5pPr>
            <a:lvl6pPr marL="3657509" lvl="5" indent="-304792" algn="l">
              <a:lnSpc>
                <a:spcPct val="100000"/>
              </a:lnSpc>
              <a:spcBef>
                <a:spcPts val="0"/>
              </a:spcBef>
              <a:spcAft>
                <a:spcPts val="0"/>
              </a:spcAft>
              <a:buSzPts val="1100"/>
              <a:buNone/>
              <a:defRPr/>
            </a:lvl6pPr>
            <a:lvl7pPr marL="4267093" lvl="6" indent="-304792" algn="l">
              <a:lnSpc>
                <a:spcPct val="100000"/>
              </a:lnSpc>
              <a:spcBef>
                <a:spcPts val="0"/>
              </a:spcBef>
              <a:spcAft>
                <a:spcPts val="0"/>
              </a:spcAft>
              <a:buSzPts val="1100"/>
              <a:buNone/>
              <a:defRPr/>
            </a:lvl7pPr>
            <a:lvl8pPr marL="4876678" lvl="7" indent="-304792" algn="l">
              <a:lnSpc>
                <a:spcPct val="100000"/>
              </a:lnSpc>
              <a:spcBef>
                <a:spcPts val="0"/>
              </a:spcBef>
              <a:spcAft>
                <a:spcPts val="0"/>
              </a:spcAft>
              <a:buSzPts val="1100"/>
              <a:buNone/>
              <a:defRPr/>
            </a:lvl8pPr>
            <a:lvl9pPr marL="5486263" lvl="8" indent="-304792" algn="l">
              <a:lnSpc>
                <a:spcPct val="100000"/>
              </a:lnSpc>
              <a:spcBef>
                <a:spcPts val="0"/>
              </a:spcBef>
              <a:spcAft>
                <a:spcPts val="0"/>
              </a:spcAft>
              <a:buSzPts val="1100"/>
              <a:buNone/>
              <a:defRPr/>
            </a:lvl9pPr>
          </a:lstStyle>
          <a:p>
            <a:endParaRPr/>
          </a:p>
        </p:txBody>
      </p:sp>
      <p:sp>
        <p:nvSpPr>
          <p:cNvPr id="137" name="Google Shape;137;p36"/>
          <p:cNvSpPr txBox="1">
            <a:spLocks noGrp="1"/>
          </p:cNvSpPr>
          <p:nvPr>
            <p:ph type="body" idx="2"/>
          </p:nvPr>
        </p:nvSpPr>
        <p:spPr>
          <a:xfrm>
            <a:off x="6231960" y="1604520"/>
            <a:ext cx="5354400" cy="1896800"/>
          </a:xfrm>
          <a:prstGeom prst="rect">
            <a:avLst/>
          </a:prstGeom>
          <a:noFill/>
          <a:ln>
            <a:noFill/>
          </a:ln>
        </p:spPr>
        <p:txBody>
          <a:bodyPr spcFirstLastPara="1" wrap="square" lIns="0" tIns="0" rIns="0" bIns="0" anchor="t" anchorCtr="0">
            <a:normAutofit/>
          </a:bodyPr>
          <a:lstStyle>
            <a:lvl1pPr marL="609585" lvl="0" indent="-304792" algn="l">
              <a:lnSpc>
                <a:spcPct val="100000"/>
              </a:lnSpc>
              <a:spcBef>
                <a:spcPts val="0"/>
              </a:spcBef>
              <a:spcAft>
                <a:spcPts val="0"/>
              </a:spcAft>
              <a:buSzPts val="1100"/>
              <a:buNone/>
              <a:defRPr/>
            </a:lvl1pPr>
            <a:lvl2pPr marL="1219170" lvl="1" indent="-304792" algn="l">
              <a:lnSpc>
                <a:spcPct val="100000"/>
              </a:lnSpc>
              <a:spcBef>
                <a:spcPts val="0"/>
              </a:spcBef>
              <a:spcAft>
                <a:spcPts val="0"/>
              </a:spcAft>
              <a:buSzPts val="1100"/>
              <a:buNone/>
              <a:defRPr/>
            </a:lvl2pPr>
            <a:lvl3pPr marL="1828754" lvl="2" indent="-304792" algn="l">
              <a:lnSpc>
                <a:spcPct val="100000"/>
              </a:lnSpc>
              <a:spcBef>
                <a:spcPts val="0"/>
              </a:spcBef>
              <a:spcAft>
                <a:spcPts val="0"/>
              </a:spcAft>
              <a:buSzPts val="1100"/>
              <a:buNone/>
              <a:defRPr/>
            </a:lvl3pPr>
            <a:lvl4pPr marL="2438339" lvl="3" indent="-304792" algn="l">
              <a:lnSpc>
                <a:spcPct val="100000"/>
              </a:lnSpc>
              <a:spcBef>
                <a:spcPts val="0"/>
              </a:spcBef>
              <a:spcAft>
                <a:spcPts val="0"/>
              </a:spcAft>
              <a:buSzPts val="1100"/>
              <a:buNone/>
              <a:defRPr/>
            </a:lvl4pPr>
            <a:lvl5pPr marL="3047924" lvl="4" indent="-304792" algn="l">
              <a:lnSpc>
                <a:spcPct val="100000"/>
              </a:lnSpc>
              <a:spcBef>
                <a:spcPts val="0"/>
              </a:spcBef>
              <a:spcAft>
                <a:spcPts val="0"/>
              </a:spcAft>
              <a:buSzPts val="1100"/>
              <a:buNone/>
              <a:defRPr/>
            </a:lvl5pPr>
            <a:lvl6pPr marL="3657509" lvl="5" indent="-304792" algn="l">
              <a:lnSpc>
                <a:spcPct val="100000"/>
              </a:lnSpc>
              <a:spcBef>
                <a:spcPts val="0"/>
              </a:spcBef>
              <a:spcAft>
                <a:spcPts val="0"/>
              </a:spcAft>
              <a:buSzPts val="1100"/>
              <a:buNone/>
              <a:defRPr/>
            </a:lvl6pPr>
            <a:lvl7pPr marL="4267093" lvl="6" indent="-304792" algn="l">
              <a:lnSpc>
                <a:spcPct val="100000"/>
              </a:lnSpc>
              <a:spcBef>
                <a:spcPts val="0"/>
              </a:spcBef>
              <a:spcAft>
                <a:spcPts val="0"/>
              </a:spcAft>
              <a:buSzPts val="1100"/>
              <a:buNone/>
              <a:defRPr/>
            </a:lvl7pPr>
            <a:lvl8pPr marL="4876678" lvl="7" indent="-304792" algn="l">
              <a:lnSpc>
                <a:spcPct val="100000"/>
              </a:lnSpc>
              <a:spcBef>
                <a:spcPts val="0"/>
              </a:spcBef>
              <a:spcAft>
                <a:spcPts val="0"/>
              </a:spcAft>
              <a:buSzPts val="1100"/>
              <a:buNone/>
              <a:defRPr/>
            </a:lvl8pPr>
            <a:lvl9pPr marL="5486263" lvl="8" indent="-304792" algn="l">
              <a:lnSpc>
                <a:spcPct val="100000"/>
              </a:lnSpc>
              <a:spcBef>
                <a:spcPts val="0"/>
              </a:spcBef>
              <a:spcAft>
                <a:spcPts val="0"/>
              </a:spcAft>
              <a:buSzPts val="1100"/>
              <a:buNone/>
              <a:defRPr/>
            </a:lvl9pPr>
          </a:lstStyle>
          <a:p>
            <a:endParaRPr/>
          </a:p>
        </p:txBody>
      </p:sp>
      <p:sp>
        <p:nvSpPr>
          <p:cNvPr id="138" name="Google Shape;138;p36"/>
          <p:cNvSpPr txBox="1">
            <a:spLocks noGrp="1"/>
          </p:cNvSpPr>
          <p:nvPr>
            <p:ph type="body" idx="3"/>
          </p:nvPr>
        </p:nvSpPr>
        <p:spPr>
          <a:xfrm>
            <a:off x="609480" y="3682080"/>
            <a:ext cx="5354400" cy="1896800"/>
          </a:xfrm>
          <a:prstGeom prst="rect">
            <a:avLst/>
          </a:prstGeom>
          <a:noFill/>
          <a:ln>
            <a:noFill/>
          </a:ln>
        </p:spPr>
        <p:txBody>
          <a:bodyPr spcFirstLastPara="1" wrap="square" lIns="0" tIns="0" rIns="0" bIns="0" anchor="t" anchorCtr="0">
            <a:normAutofit/>
          </a:bodyPr>
          <a:lstStyle>
            <a:lvl1pPr marL="609585" lvl="0" indent="-304792" algn="l">
              <a:lnSpc>
                <a:spcPct val="100000"/>
              </a:lnSpc>
              <a:spcBef>
                <a:spcPts val="0"/>
              </a:spcBef>
              <a:spcAft>
                <a:spcPts val="0"/>
              </a:spcAft>
              <a:buSzPts val="1100"/>
              <a:buNone/>
              <a:defRPr/>
            </a:lvl1pPr>
            <a:lvl2pPr marL="1219170" lvl="1" indent="-304792" algn="l">
              <a:lnSpc>
                <a:spcPct val="100000"/>
              </a:lnSpc>
              <a:spcBef>
                <a:spcPts val="0"/>
              </a:spcBef>
              <a:spcAft>
                <a:spcPts val="0"/>
              </a:spcAft>
              <a:buSzPts val="1100"/>
              <a:buNone/>
              <a:defRPr/>
            </a:lvl2pPr>
            <a:lvl3pPr marL="1828754" lvl="2" indent="-304792" algn="l">
              <a:lnSpc>
                <a:spcPct val="100000"/>
              </a:lnSpc>
              <a:spcBef>
                <a:spcPts val="0"/>
              </a:spcBef>
              <a:spcAft>
                <a:spcPts val="0"/>
              </a:spcAft>
              <a:buSzPts val="1100"/>
              <a:buNone/>
              <a:defRPr/>
            </a:lvl3pPr>
            <a:lvl4pPr marL="2438339" lvl="3" indent="-304792" algn="l">
              <a:lnSpc>
                <a:spcPct val="100000"/>
              </a:lnSpc>
              <a:spcBef>
                <a:spcPts val="0"/>
              </a:spcBef>
              <a:spcAft>
                <a:spcPts val="0"/>
              </a:spcAft>
              <a:buSzPts val="1100"/>
              <a:buNone/>
              <a:defRPr/>
            </a:lvl4pPr>
            <a:lvl5pPr marL="3047924" lvl="4" indent="-304792" algn="l">
              <a:lnSpc>
                <a:spcPct val="100000"/>
              </a:lnSpc>
              <a:spcBef>
                <a:spcPts val="0"/>
              </a:spcBef>
              <a:spcAft>
                <a:spcPts val="0"/>
              </a:spcAft>
              <a:buSzPts val="1100"/>
              <a:buNone/>
              <a:defRPr/>
            </a:lvl5pPr>
            <a:lvl6pPr marL="3657509" lvl="5" indent="-304792" algn="l">
              <a:lnSpc>
                <a:spcPct val="100000"/>
              </a:lnSpc>
              <a:spcBef>
                <a:spcPts val="0"/>
              </a:spcBef>
              <a:spcAft>
                <a:spcPts val="0"/>
              </a:spcAft>
              <a:buSzPts val="1100"/>
              <a:buNone/>
              <a:defRPr/>
            </a:lvl6pPr>
            <a:lvl7pPr marL="4267093" lvl="6" indent="-304792" algn="l">
              <a:lnSpc>
                <a:spcPct val="100000"/>
              </a:lnSpc>
              <a:spcBef>
                <a:spcPts val="0"/>
              </a:spcBef>
              <a:spcAft>
                <a:spcPts val="0"/>
              </a:spcAft>
              <a:buSzPts val="1100"/>
              <a:buNone/>
              <a:defRPr/>
            </a:lvl7pPr>
            <a:lvl8pPr marL="4876678" lvl="7" indent="-304792" algn="l">
              <a:lnSpc>
                <a:spcPct val="100000"/>
              </a:lnSpc>
              <a:spcBef>
                <a:spcPts val="0"/>
              </a:spcBef>
              <a:spcAft>
                <a:spcPts val="0"/>
              </a:spcAft>
              <a:buSzPts val="1100"/>
              <a:buNone/>
              <a:defRPr/>
            </a:lvl8pPr>
            <a:lvl9pPr marL="5486263" lvl="8" indent="-304792" algn="l">
              <a:lnSpc>
                <a:spcPct val="100000"/>
              </a:lnSpc>
              <a:spcBef>
                <a:spcPts val="0"/>
              </a:spcBef>
              <a:spcAft>
                <a:spcPts val="0"/>
              </a:spcAft>
              <a:buSzPts val="1100"/>
              <a:buNone/>
              <a:defRPr/>
            </a:lvl9pPr>
          </a:lstStyle>
          <a:p>
            <a:endParaRPr/>
          </a:p>
        </p:txBody>
      </p:sp>
      <p:sp>
        <p:nvSpPr>
          <p:cNvPr id="139" name="Google Shape;139;p36"/>
          <p:cNvSpPr txBox="1">
            <a:spLocks noGrp="1"/>
          </p:cNvSpPr>
          <p:nvPr>
            <p:ph type="body" idx="4"/>
          </p:nvPr>
        </p:nvSpPr>
        <p:spPr>
          <a:xfrm>
            <a:off x="6231960" y="3682080"/>
            <a:ext cx="5354400" cy="1896800"/>
          </a:xfrm>
          <a:prstGeom prst="rect">
            <a:avLst/>
          </a:prstGeom>
          <a:noFill/>
          <a:ln>
            <a:noFill/>
          </a:ln>
        </p:spPr>
        <p:txBody>
          <a:bodyPr spcFirstLastPara="1" wrap="square" lIns="0" tIns="0" rIns="0" bIns="0" anchor="t" anchorCtr="0">
            <a:normAutofit/>
          </a:bodyPr>
          <a:lstStyle>
            <a:lvl1pPr marL="609585" lvl="0" indent="-304792" algn="l">
              <a:lnSpc>
                <a:spcPct val="100000"/>
              </a:lnSpc>
              <a:spcBef>
                <a:spcPts val="0"/>
              </a:spcBef>
              <a:spcAft>
                <a:spcPts val="0"/>
              </a:spcAft>
              <a:buSzPts val="1100"/>
              <a:buNone/>
              <a:defRPr/>
            </a:lvl1pPr>
            <a:lvl2pPr marL="1219170" lvl="1" indent="-304792" algn="l">
              <a:lnSpc>
                <a:spcPct val="100000"/>
              </a:lnSpc>
              <a:spcBef>
                <a:spcPts val="0"/>
              </a:spcBef>
              <a:spcAft>
                <a:spcPts val="0"/>
              </a:spcAft>
              <a:buSzPts val="1100"/>
              <a:buNone/>
              <a:defRPr/>
            </a:lvl2pPr>
            <a:lvl3pPr marL="1828754" lvl="2" indent="-304792" algn="l">
              <a:lnSpc>
                <a:spcPct val="100000"/>
              </a:lnSpc>
              <a:spcBef>
                <a:spcPts val="0"/>
              </a:spcBef>
              <a:spcAft>
                <a:spcPts val="0"/>
              </a:spcAft>
              <a:buSzPts val="1100"/>
              <a:buNone/>
              <a:defRPr/>
            </a:lvl3pPr>
            <a:lvl4pPr marL="2438339" lvl="3" indent="-304792" algn="l">
              <a:lnSpc>
                <a:spcPct val="100000"/>
              </a:lnSpc>
              <a:spcBef>
                <a:spcPts val="0"/>
              </a:spcBef>
              <a:spcAft>
                <a:spcPts val="0"/>
              </a:spcAft>
              <a:buSzPts val="1100"/>
              <a:buNone/>
              <a:defRPr/>
            </a:lvl4pPr>
            <a:lvl5pPr marL="3047924" lvl="4" indent="-304792" algn="l">
              <a:lnSpc>
                <a:spcPct val="100000"/>
              </a:lnSpc>
              <a:spcBef>
                <a:spcPts val="0"/>
              </a:spcBef>
              <a:spcAft>
                <a:spcPts val="0"/>
              </a:spcAft>
              <a:buSzPts val="1100"/>
              <a:buNone/>
              <a:defRPr/>
            </a:lvl5pPr>
            <a:lvl6pPr marL="3657509" lvl="5" indent="-304792" algn="l">
              <a:lnSpc>
                <a:spcPct val="100000"/>
              </a:lnSpc>
              <a:spcBef>
                <a:spcPts val="0"/>
              </a:spcBef>
              <a:spcAft>
                <a:spcPts val="0"/>
              </a:spcAft>
              <a:buSzPts val="1100"/>
              <a:buNone/>
              <a:defRPr/>
            </a:lvl6pPr>
            <a:lvl7pPr marL="4267093" lvl="6" indent="-304792" algn="l">
              <a:lnSpc>
                <a:spcPct val="100000"/>
              </a:lnSpc>
              <a:spcBef>
                <a:spcPts val="0"/>
              </a:spcBef>
              <a:spcAft>
                <a:spcPts val="0"/>
              </a:spcAft>
              <a:buSzPts val="1100"/>
              <a:buNone/>
              <a:defRPr/>
            </a:lvl7pPr>
            <a:lvl8pPr marL="4876678" lvl="7" indent="-304792" algn="l">
              <a:lnSpc>
                <a:spcPct val="100000"/>
              </a:lnSpc>
              <a:spcBef>
                <a:spcPts val="0"/>
              </a:spcBef>
              <a:spcAft>
                <a:spcPts val="0"/>
              </a:spcAft>
              <a:buSzPts val="1100"/>
              <a:buNone/>
              <a:defRPr/>
            </a:lvl8pPr>
            <a:lvl9pPr marL="5486263" lvl="8" indent="-304792" algn="l">
              <a:lnSpc>
                <a:spcPct val="100000"/>
              </a:lnSpc>
              <a:spcBef>
                <a:spcPts val="0"/>
              </a:spcBef>
              <a:spcAft>
                <a:spcPts val="0"/>
              </a:spcAft>
              <a:buSzPts val="1100"/>
              <a:buNone/>
              <a:defRPr/>
            </a:lvl9pPr>
          </a:lstStyle>
          <a:p>
            <a:endParaRPr/>
          </a:p>
        </p:txBody>
      </p:sp>
      <p:sp>
        <p:nvSpPr>
          <p:cNvPr id="140" name="Google Shape;140;p36"/>
          <p:cNvSpPr txBox="1">
            <a:spLocks noGrp="1"/>
          </p:cNvSpPr>
          <p:nvPr>
            <p:ph type="ftr" idx="11"/>
          </p:nvPr>
        </p:nvSpPr>
        <p:spPr>
          <a:xfrm>
            <a:off x="4038480" y="6356520"/>
            <a:ext cx="4114400" cy="364000"/>
          </a:xfrm>
          <a:prstGeom prst="rect">
            <a:avLst/>
          </a:prstGeom>
          <a:noFill/>
          <a:ln>
            <a:noFill/>
          </a:ln>
        </p:spPr>
        <p:txBody>
          <a:bodyPr spcFirstLastPara="1" wrap="square" lIns="67500" tIns="33750" rIns="67500" bIns="3375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41" name="Google Shape;141;p36"/>
          <p:cNvSpPr txBox="1">
            <a:spLocks noGrp="1"/>
          </p:cNvSpPr>
          <p:nvPr>
            <p:ph type="sldNum" idx="12"/>
          </p:nvPr>
        </p:nvSpPr>
        <p:spPr>
          <a:xfrm>
            <a:off x="8610480" y="6356520"/>
            <a:ext cx="2742800" cy="364000"/>
          </a:xfrm>
          <a:prstGeom prst="rect">
            <a:avLst/>
          </a:prstGeom>
          <a:noFill/>
          <a:ln>
            <a:noFill/>
          </a:ln>
        </p:spPr>
        <p:txBody>
          <a:bodyPr spcFirstLastPara="1" wrap="square" lIns="67500" tIns="33750" rIns="67500" bIns="33750" anchor="ctr" anchorCtr="0">
            <a:noAutofit/>
          </a:bodyPr>
          <a:lstStyle>
            <a:lvl1pPr marL="0" marR="0" lvl="0"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1pPr>
            <a:lvl2pPr marL="0" marR="0" lvl="1"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2pPr>
            <a:lvl3pPr marL="0" marR="0" lvl="2"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3pPr>
            <a:lvl4pPr marL="0" marR="0" lvl="3"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4pPr>
            <a:lvl5pPr marL="0" marR="0" lvl="4"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5pPr>
            <a:lvl6pPr marL="0" marR="0" lvl="5"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6pPr>
            <a:lvl7pPr marL="0" marR="0" lvl="6"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7pPr>
            <a:lvl8pPr marL="0" marR="0" lvl="7"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8pPr>
            <a:lvl9pPr marL="0" marR="0" lvl="8"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9pPr>
          </a:lstStyle>
          <a:p>
            <a:fld id="{00000000-1234-1234-1234-123412341234}" type="slidenum">
              <a:rPr lang="es-ES" smtClean="0"/>
              <a:pPr/>
              <a:t>‹Nº›</a:t>
            </a:fld>
            <a:endParaRPr lang="es-ES"/>
          </a:p>
        </p:txBody>
      </p:sp>
      <p:sp>
        <p:nvSpPr>
          <p:cNvPr id="142" name="Google Shape;142;p36"/>
          <p:cNvSpPr txBox="1">
            <a:spLocks noGrp="1"/>
          </p:cNvSpPr>
          <p:nvPr>
            <p:ph type="dt" idx="10"/>
          </p:nvPr>
        </p:nvSpPr>
        <p:spPr>
          <a:xfrm>
            <a:off x="838080" y="6356520"/>
            <a:ext cx="2742800" cy="364000"/>
          </a:xfrm>
          <a:prstGeom prst="rect">
            <a:avLst/>
          </a:prstGeom>
          <a:noFill/>
          <a:ln>
            <a:noFill/>
          </a:ln>
        </p:spPr>
        <p:txBody>
          <a:bodyPr spcFirstLastPara="1" wrap="square" lIns="67500" tIns="33750" rIns="67500" bIns="3375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Tree>
    <p:extLst>
      <p:ext uri="{BB962C8B-B14F-4D97-AF65-F5344CB8AC3E}">
        <p14:creationId xmlns:p14="http://schemas.microsoft.com/office/powerpoint/2010/main" val="298618794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6 Content">
  <p:cSld name="Title, 6 Content">
    <p:spTree>
      <p:nvGrpSpPr>
        <p:cNvPr id="1" name="Shape 143"/>
        <p:cNvGrpSpPr/>
        <p:nvPr/>
      </p:nvGrpSpPr>
      <p:grpSpPr>
        <a:xfrm>
          <a:off x="0" y="0"/>
          <a:ext cx="0" cy="0"/>
          <a:chOff x="0" y="0"/>
          <a:chExt cx="0" cy="0"/>
        </a:xfrm>
      </p:grpSpPr>
      <p:sp>
        <p:nvSpPr>
          <p:cNvPr id="144" name="Google Shape;144;p37"/>
          <p:cNvSpPr txBox="1">
            <a:spLocks noGrp="1"/>
          </p:cNvSpPr>
          <p:nvPr>
            <p:ph type="title"/>
          </p:nvPr>
        </p:nvSpPr>
        <p:spPr>
          <a:xfrm>
            <a:off x="609480" y="273600"/>
            <a:ext cx="10972400" cy="11448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45" name="Google Shape;145;p37"/>
          <p:cNvSpPr txBox="1">
            <a:spLocks noGrp="1"/>
          </p:cNvSpPr>
          <p:nvPr>
            <p:ph type="body" idx="1"/>
          </p:nvPr>
        </p:nvSpPr>
        <p:spPr>
          <a:xfrm>
            <a:off x="609480" y="1604520"/>
            <a:ext cx="3533200" cy="1896800"/>
          </a:xfrm>
          <a:prstGeom prst="rect">
            <a:avLst/>
          </a:prstGeom>
          <a:noFill/>
          <a:ln>
            <a:noFill/>
          </a:ln>
        </p:spPr>
        <p:txBody>
          <a:bodyPr spcFirstLastPara="1" wrap="square" lIns="0" tIns="0" rIns="0" bIns="0" anchor="t" anchorCtr="0">
            <a:normAutofit/>
          </a:bodyPr>
          <a:lstStyle>
            <a:lvl1pPr marL="609585" lvl="0" indent="-304792" algn="l">
              <a:lnSpc>
                <a:spcPct val="100000"/>
              </a:lnSpc>
              <a:spcBef>
                <a:spcPts val="0"/>
              </a:spcBef>
              <a:spcAft>
                <a:spcPts val="0"/>
              </a:spcAft>
              <a:buSzPts val="1100"/>
              <a:buNone/>
              <a:defRPr/>
            </a:lvl1pPr>
            <a:lvl2pPr marL="1219170" lvl="1" indent="-304792" algn="l">
              <a:lnSpc>
                <a:spcPct val="100000"/>
              </a:lnSpc>
              <a:spcBef>
                <a:spcPts val="0"/>
              </a:spcBef>
              <a:spcAft>
                <a:spcPts val="0"/>
              </a:spcAft>
              <a:buSzPts val="1100"/>
              <a:buNone/>
              <a:defRPr/>
            </a:lvl2pPr>
            <a:lvl3pPr marL="1828754" lvl="2" indent="-304792" algn="l">
              <a:lnSpc>
                <a:spcPct val="100000"/>
              </a:lnSpc>
              <a:spcBef>
                <a:spcPts val="0"/>
              </a:spcBef>
              <a:spcAft>
                <a:spcPts val="0"/>
              </a:spcAft>
              <a:buSzPts val="1100"/>
              <a:buNone/>
              <a:defRPr/>
            </a:lvl3pPr>
            <a:lvl4pPr marL="2438339" lvl="3" indent="-304792" algn="l">
              <a:lnSpc>
                <a:spcPct val="100000"/>
              </a:lnSpc>
              <a:spcBef>
                <a:spcPts val="0"/>
              </a:spcBef>
              <a:spcAft>
                <a:spcPts val="0"/>
              </a:spcAft>
              <a:buSzPts val="1100"/>
              <a:buNone/>
              <a:defRPr/>
            </a:lvl4pPr>
            <a:lvl5pPr marL="3047924" lvl="4" indent="-304792" algn="l">
              <a:lnSpc>
                <a:spcPct val="100000"/>
              </a:lnSpc>
              <a:spcBef>
                <a:spcPts val="0"/>
              </a:spcBef>
              <a:spcAft>
                <a:spcPts val="0"/>
              </a:spcAft>
              <a:buSzPts val="1100"/>
              <a:buNone/>
              <a:defRPr/>
            </a:lvl5pPr>
            <a:lvl6pPr marL="3657509" lvl="5" indent="-304792" algn="l">
              <a:lnSpc>
                <a:spcPct val="100000"/>
              </a:lnSpc>
              <a:spcBef>
                <a:spcPts val="0"/>
              </a:spcBef>
              <a:spcAft>
                <a:spcPts val="0"/>
              </a:spcAft>
              <a:buSzPts val="1100"/>
              <a:buNone/>
              <a:defRPr/>
            </a:lvl6pPr>
            <a:lvl7pPr marL="4267093" lvl="6" indent="-304792" algn="l">
              <a:lnSpc>
                <a:spcPct val="100000"/>
              </a:lnSpc>
              <a:spcBef>
                <a:spcPts val="0"/>
              </a:spcBef>
              <a:spcAft>
                <a:spcPts val="0"/>
              </a:spcAft>
              <a:buSzPts val="1100"/>
              <a:buNone/>
              <a:defRPr/>
            </a:lvl7pPr>
            <a:lvl8pPr marL="4876678" lvl="7" indent="-304792" algn="l">
              <a:lnSpc>
                <a:spcPct val="100000"/>
              </a:lnSpc>
              <a:spcBef>
                <a:spcPts val="0"/>
              </a:spcBef>
              <a:spcAft>
                <a:spcPts val="0"/>
              </a:spcAft>
              <a:buSzPts val="1100"/>
              <a:buNone/>
              <a:defRPr/>
            </a:lvl8pPr>
            <a:lvl9pPr marL="5486263" lvl="8" indent="-304792" algn="l">
              <a:lnSpc>
                <a:spcPct val="100000"/>
              </a:lnSpc>
              <a:spcBef>
                <a:spcPts val="0"/>
              </a:spcBef>
              <a:spcAft>
                <a:spcPts val="0"/>
              </a:spcAft>
              <a:buSzPts val="1100"/>
              <a:buNone/>
              <a:defRPr/>
            </a:lvl9pPr>
          </a:lstStyle>
          <a:p>
            <a:endParaRPr/>
          </a:p>
        </p:txBody>
      </p:sp>
      <p:sp>
        <p:nvSpPr>
          <p:cNvPr id="146" name="Google Shape;146;p37"/>
          <p:cNvSpPr txBox="1">
            <a:spLocks noGrp="1"/>
          </p:cNvSpPr>
          <p:nvPr>
            <p:ph type="body" idx="2"/>
          </p:nvPr>
        </p:nvSpPr>
        <p:spPr>
          <a:xfrm>
            <a:off x="4319640" y="1604520"/>
            <a:ext cx="3533200" cy="1896800"/>
          </a:xfrm>
          <a:prstGeom prst="rect">
            <a:avLst/>
          </a:prstGeom>
          <a:noFill/>
          <a:ln>
            <a:noFill/>
          </a:ln>
        </p:spPr>
        <p:txBody>
          <a:bodyPr spcFirstLastPara="1" wrap="square" lIns="0" tIns="0" rIns="0" bIns="0" anchor="t" anchorCtr="0">
            <a:normAutofit/>
          </a:bodyPr>
          <a:lstStyle>
            <a:lvl1pPr marL="609585" lvl="0" indent="-304792" algn="l">
              <a:lnSpc>
                <a:spcPct val="100000"/>
              </a:lnSpc>
              <a:spcBef>
                <a:spcPts val="0"/>
              </a:spcBef>
              <a:spcAft>
                <a:spcPts val="0"/>
              </a:spcAft>
              <a:buSzPts val="1100"/>
              <a:buNone/>
              <a:defRPr/>
            </a:lvl1pPr>
            <a:lvl2pPr marL="1219170" lvl="1" indent="-304792" algn="l">
              <a:lnSpc>
                <a:spcPct val="100000"/>
              </a:lnSpc>
              <a:spcBef>
                <a:spcPts val="0"/>
              </a:spcBef>
              <a:spcAft>
                <a:spcPts val="0"/>
              </a:spcAft>
              <a:buSzPts val="1100"/>
              <a:buNone/>
              <a:defRPr/>
            </a:lvl2pPr>
            <a:lvl3pPr marL="1828754" lvl="2" indent="-304792" algn="l">
              <a:lnSpc>
                <a:spcPct val="100000"/>
              </a:lnSpc>
              <a:spcBef>
                <a:spcPts val="0"/>
              </a:spcBef>
              <a:spcAft>
                <a:spcPts val="0"/>
              </a:spcAft>
              <a:buSzPts val="1100"/>
              <a:buNone/>
              <a:defRPr/>
            </a:lvl3pPr>
            <a:lvl4pPr marL="2438339" lvl="3" indent="-304792" algn="l">
              <a:lnSpc>
                <a:spcPct val="100000"/>
              </a:lnSpc>
              <a:spcBef>
                <a:spcPts val="0"/>
              </a:spcBef>
              <a:spcAft>
                <a:spcPts val="0"/>
              </a:spcAft>
              <a:buSzPts val="1100"/>
              <a:buNone/>
              <a:defRPr/>
            </a:lvl4pPr>
            <a:lvl5pPr marL="3047924" lvl="4" indent="-304792" algn="l">
              <a:lnSpc>
                <a:spcPct val="100000"/>
              </a:lnSpc>
              <a:spcBef>
                <a:spcPts val="0"/>
              </a:spcBef>
              <a:spcAft>
                <a:spcPts val="0"/>
              </a:spcAft>
              <a:buSzPts val="1100"/>
              <a:buNone/>
              <a:defRPr/>
            </a:lvl5pPr>
            <a:lvl6pPr marL="3657509" lvl="5" indent="-304792" algn="l">
              <a:lnSpc>
                <a:spcPct val="100000"/>
              </a:lnSpc>
              <a:spcBef>
                <a:spcPts val="0"/>
              </a:spcBef>
              <a:spcAft>
                <a:spcPts val="0"/>
              </a:spcAft>
              <a:buSzPts val="1100"/>
              <a:buNone/>
              <a:defRPr/>
            </a:lvl6pPr>
            <a:lvl7pPr marL="4267093" lvl="6" indent="-304792" algn="l">
              <a:lnSpc>
                <a:spcPct val="100000"/>
              </a:lnSpc>
              <a:spcBef>
                <a:spcPts val="0"/>
              </a:spcBef>
              <a:spcAft>
                <a:spcPts val="0"/>
              </a:spcAft>
              <a:buSzPts val="1100"/>
              <a:buNone/>
              <a:defRPr/>
            </a:lvl7pPr>
            <a:lvl8pPr marL="4876678" lvl="7" indent="-304792" algn="l">
              <a:lnSpc>
                <a:spcPct val="100000"/>
              </a:lnSpc>
              <a:spcBef>
                <a:spcPts val="0"/>
              </a:spcBef>
              <a:spcAft>
                <a:spcPts val="0"/>
              </a:spcAft>
              <a:buSzPts val="1100"/>
              <a:buNone/>
              <a:defRPr/>
            </a:lvl8pPr>
            <a:lvl9pPr marL="5486263" lvl="8" indent="-304792" algn="l">
              <a:lnSpc>
                <a:spcPct val="100000"/>
              </a:lnSpc>
              <a:spcBef>
                <a:spcPts val="0"/>
              </a:spcBef>
              <a:spcAft>
                <a:spcPts val="0"/>
              </a:spcAft>
              <a:buSzPts val="1100"/>
              <a:buNone/>
              <a:defRPr/>
            </a:lvl9pPr>
          </a:lstStyle>
          <a:p>
            <a:endParaRPr/>
          </a:p>
        </p:txBody>
      </p:sp>
      <p:sp>
        <p:nvSpPr>
          <p:cNvPr id="147" name="Google Shape;147;p37"/>
          <p:cNvSpPr txBox="1">
            <a:spLocks noGrp="1"/>
          </p:cNvSpPr>
          <p:nvPr>
            <p:ph type="body" idx="3"/>
          </p:nvPr>
        </p:nvSpPr>
        <p:spPr>
          <a:xfrm>
            <a:off x="8029800" y="1604520"/>
            <a:ext cx="3533200" cy="1896800"/>
          </a:xfrm>
          <a:prstGeom prst="rect">
            <a:avLst/>
          </a:prstGeom>
          <a:noFill/>
          <a:ln>
            <a:noFill/>
          </a:ln>
        </p:spPr>
        <p:txBody>
          <a:bodyPr spcFirstLastPara="1" wrap="square" lIns="0" tIns="0" rIns="0" bIns="0" anchor="t" anchorCtr="0">
            <a:normAutofit/>
          </a:bodyPr>
          <a:lstStyle>
            <a:lvl1pPr marL="609585" lvl="0" indent="-304792" algn="l">
              <a:lnSpc>
                <a:spcPct val="100000"/>
              </a:lnSpc>
              <a:spcBef>
                <a:spcPts val="0"/>
              </a:spcBef>
              <a:spcAft>
                <a:spcPts val="0"/>
              </a:spcAft>
              <a:buSzPts val="1100"/>
              <a:buNone/>
              <a:defRPr/>
            </a:lvl1pPr>
            <a:lvl2pPr marL="1219170" lvl="1" indent="-304792" algn="l">
              <a:lnSpc>
                <a:spcPct val="100000"/>
              </a:lnSpc>
              <a:spcBef>
                <a:spcPts val="0"/>
              </a:spcBef>
              <a:spcAft>
                <a:spcPts val="0"/>
              </a:spcAft>
              <a:buSzPts val="1100"/>
              <a:buNone/>
              <a:defRPr/>
            </a:lvl2pPr>
            <a:lvl3pPr marL="1828754" lvl="2" indent="-304792" algn="l">
              <a:lnSpc>
                <a:spcPct val="100000"/>
              </a:lnSpc>
              <a:spcBef>
                <a:spcPts val="0"/>
              </a:spcBef>
              <a:spcAft>
                <a:spcPts val="0"/>
              </a:spcAft>
              <a:buSzPts val="1100"/>
              <a:buNone/>
              <a:defRPr/>
            </a:lvl3pPr>
            <a:lvl4pPr marL="2438339" lvl="3" indent="-304792" algn="l">
              <a:lnSpc>
                <a:spcPct val="100000"/>
              </a:lnSpc>
              <a:spcBef>
                <a:spcPts val="0"/>
              </a:spcBef>
              <a:spcAft>
                <a:spcPts val="0"/>
              </a:spcAft>
              <a:buSzPts val="1100"/>
              <a:buNone/>
              <a:defRPr/>
            </a:lvl4pPr>
            <a:lvl5pPr marL="3047924" lvl="4" indent="-304792" algn="l">
              <a:lnSpc>
                <a:spcPct val="100000"/>
              </a:lnSpc>
              <a:spcBef>
                <a:spcPts val="0"/>
              </a:spcBef>
              <a:spcAft>
                <a:spcPts val="0"/>
              </a:spcAft>
              <a:buSzPts val="1100"/>
              <a:buNone/>
              <a:defRPr/>
            </a:lvl5pPr>
            <a:lvl6pPr marL="3657509" lvl="5" indent="-304792" algn="l">
              <a:lnSpc>
                <a:spcPct val="100000"/>
              </a:lnSpc>
              <a:spcBef>
                <a:spcPts val="0"/>
              </a:spcBef>
              <a:spcAft>
                <a:spcPts val="0"/>
              </a:spcAft>
              <a:buSzPts val="1100"/>
              <a:buNone/>
              <a:defRPr/>
            </a:lvl6pPr>
            <a:lvl7pPr marL="4267093" lvl="6" indent="-304792" algn="l">
              <a:lnSpc>
                <a:spcPct val="100000"/>
              </a:lnSpc>
              <a:spcBef>
                <a:spcPts val="0"/>
              </a:spcBef>
              <a:spcAft>
                <a:spcPts val="0"/>
              </a:spcAft>
              <a:buSzPts val="1100"/>
              <a:buNone/>
              <a:defRPr/>
            </a:lvl7pPr>
            <a:lvl8pPr marL="4876678" lvl="7" indent="-304792" algn="l">
              <a:lnSpc>
                <a:spcPct val="100000"/>
              </a:lnSpc>
              <a:spcBef>
                <a:spcPts val="0"/>
              </a:spcBef>
              <a:spcAft>
                <a:spcPts val="0"/>
              </a:spcAft>
              <a:buSzPts val="1100"/>
              <a:buNone/>
              <a:defRPr/>
            </a:lvl8pPr>
            <a:lvl9pPr marL="5486263" lvl="8" indent="-304792" algn="l">
              <a:lnSpc>
                <a:spcPct val="100000"/>
              </a:lnSpc>
              <a:spcBef>
                <a:spcPts val="0"/>
              </a:spcBef>
              <a:spcAft>
                <a:spcPts val="0"/>
              </a:spcAft>
              <a:buSzPts val="1100"/>
              <a:buNone/>
              <a:defRPr/>
            </a:lvl9pPr>
          </a:lstStyle>
          <a:p>
            <a:endParaRPr/>
          </a:p>
        </p:txBody>
      </p:sp>
      <p:sp>
        <p:nvSpPr>
          <p:cNvPr id="148" name="Google Shape;148;p37"/>
          <p:cNvSpPr txBox="1">
            <a:spLocks noGrp="1"/>
          </p:cNvSpPr>
          <p:nvPr>
            <p:ph type="body" idx="4"/>
          </p:nvPr>
        </p:nvSpPr>
        <p:spPr>
          <a:xfrm>
            <a:off x="609480" y="3682080"/>
            <a:ext cx="3533200" cy="1896800"/>
          </a:xfrm>
          <a:prstGeom prst="rect">
            <a:avLst/>
          </a:prstGeom>
          <a:noFill/>
          <a:ln>
            <a:noFill/>
          </a:ln>
        </p:spPr>
        <p:txBody>
          <a:bodyPr spcFirstLastPara="1" wrap="square" lIns="0" tIns="0" rIns="0" bIns="0" anchor="t" anchorCtr="0">
            <a:normAutofit/>
          </a:bodyPr>
          <a:lstStyle>
            <a:lvl1pPr marL="609585" lvl="0" indent="-304792" algn="l">
              <a:lnSpc>
                <a:spcPct val="100000"/>
              </a:lnSpc>
              <a:spcBef>
                <a:spcPts val="0"/>
              </a:spcBef>
              <a:spcAft>
                <a:spcPts val="0"/>
              </a:spcAft>
              <a:buSzPts val="1100"/>
              <a:buNone/>
              <a:defRPr/>
            </a:lvl1pPr>
            <a:lvl2pPr marL="1219170" lvl="1" indent="-304792" algn="l">
              <a:lnSpc>
                <a:spcPct val="100000"/>
              </a:lnSpc>
              <a:spcBef>
                <a:spcPts val="0"/>
              </a:spcBef>
              <a:spcAft>
                <a:spcPts val="0"/>
              </a:spcAft>
              <a:buSzPts val="1100"/>
              <a:buNone/>
              <a:defRPr/>
            </a:lvl2pPr>
            <a:lvl3pPr marL="1828754" lvl="2" indent="-304792" algn="l">
              <a:lnSpc>
                <a:spcPct val="100000"/>
              </a:lnSpc>
              <a:spcBef>
                <a:spcPts val="0"/>
              </a:spcBef>
              <a:spcAft>
                <a:spcPts val="0"/>
              </a:spcAft>
              <a:buSzPts val="1100"/>
              <a:buNone/>
              <a:defRPr/>
            </a:lvl3pPr>
            <a:lvl4pPr marL="2438339" lvl="3" indent="-304792" algn="l">
              <a:lnSpc>
                <a:spcPct val="100000"/>
              </a:lnSpc>
              <a:spcBef>
                <a:spcPts val="0"/>
              </a:spcBef>
              <a:spcAft>
                <a:spcPts val="0"/>
              </a:spcAft>
              <a:buSzPts val="1100"/>
              <a:buNone/>
              <a:defRPr/>
            </a:lvl4pPr>
            <a:lvl5pPr marL="3047924" lvl="4" indent="-304792" algn="l">
              <a:lnSpc>
                <a:spcPct val="100000"/>
              </a:lnSpc>
              <a:spcBef>
                <a:spcPts val="0"/>
              </a:spcBef>
              <a:spcAft>
                <a:spcPts val="0"/>
              </a:spcAft>
              <a:buSzPts val="1100"/>
              <a:buNone/>
              <a:defRPr/>
            </a:lvl5pPr>
            <a:lvl6pPr marL="3657509" lvl="5" indent="-304792" algn="l">
              <a:lnSpc>
                <a:spcPct val="100000"/>
              </a:lnSpc>
              <a:spcBef>
                <a:spcPts val="0"/>
              </a:spcBef>
              <a:spcAft>
                <a:spcPts val="0"/>
              </a:spcAft>
              <a:buSzPts val="1100"/>
              <a:buNone/>
              <a:defRPr/>
            </a:lvl6pPr>
            <a:lvl7pPr marL="4267093" lvl="6" indent="-304792" algn="l">
              <a:lnSpc>
                <a:spcPct val="100000"/>
              </a:lnSpc>
              <a:spcBef>
                <a:spcPts val="0"/>
              </a:spcBef>
              <a:spcAft>
                <a:spcPts val="0"/>
              </a:spcAft>
              <a:buSzPts val="1100"/>
              <a:buNone/>
              <a:defRPr/>
            </a:lvl7pPr>
            <a:lvl8pPr marL="4876678" lvl="7" indent="-304792" algn="l">
              <a:lnSpc>
                <a:spcPct val="100000"/>
              </a:lnSpc>
              <a:spcBef>
                <a:spcPts val="0"/>
              </a:spcBef>
              <a:spcAft>
                <a:spcPts val="0"/>
              </a:spcAft>
              <a:buSzPts val="1100"/>
              <a:buNone/>
              <a:defRPr/>
            </a:lvl8pPr>
            <a:lvl9pPr marL="5486263" lvl="8" indent="-304792" algn="l">
              <a:lnSpc>
                <a:spcPct val="100000"/>
              </a:lnSpc>
              <a:spcBef>
                <a:spcPts val="0"/>
              </a:spcBef>
              <a:spcAft>
                <a:spcPts val="0"/>
              </a:spcAft>
              <a:buSzPts val="1100"/>
              <a:buNone/>
              <a:defRPr/>
            </a:lvl9pPr>
          </a:lstStyle>
          <a:p>
            <a:endParaRPr/>
          </a:p>
        </p:txBody>
      </p:sp>
      <p:sp>
        <p:nvSpPr>
          <p:cNvPr id="149" name="Google Shape;149;p37"/>
          <p:cNvSpPr txBox="1">
            <a:spLocks noGrp="1"/>
          </p:cNvSpPr>
          <p:nvPr>
            <p:ph type="body" idx="5"/>
          </p:nvPr>
        </p:nvSpPr>
        <p:spPr>
          <a:xfrm>
            <a:off x="4319640" y="3682080"/>
            <a:ext cx="3533200" cy="1896800"/>
          </a:xfrm>
          <a:prstGeom prst="rect">
            <a:avLst/>
          </a:prstGeom>
          <a:noFill/>
          <a:ln>
            <a:noFill/>
          </a:ln>
        </p:spPr>
        <p:txBody>
          <a:bodyPr spcFirstLastPara="1" wrap="square" lIns="0" tIns="0" rIns="0" bIns="0" anchor="t" anchorCtr="0">
            <a:normAutofit/>
          </a:bodyPr>
          <a:lstStyle>
            <a:lvl1pPr marL="609585" lvl="0" indent="-304792" algn="l">
              <a:lnSpc>
                <a:spcPct val="100000"/>
              </a:lnSpc>
              <a:spcBef>
                <a:spcPts val="0"/>
              </a:spcBef>
              <a:spcAft>
                <a:spcPts val="0"/>
              </a:spcAft>
              <a:buSzPts val="1100"/>
              <a:buNone/>
              <a:defRPr/>
            </a:lvl1pPr>
            <a:lvl2pPr marL="1219170" lvl="1" indent="-304792" algn="l">
              <a:lnSpc>
                <a:spcPct val="100000"/>
              </a:lnSpc>
              <a:spcBef>
                <a:spcPts val="0"/>
              </a:spcBef>
              <a:spcAft>
                <a:spcPts val="0"/>
              </a:spcAft>
              <a:buSzPts val="1100"/>
              <a:buNone/>
              <a:defRPr/>
            </a:lvl2pPr>
            <a:lvl3pPr marL="1828754" lvl="2" indent="-304792" algn="l">
              <a:lnSpc>
                <a:spcPct val="100000"/>
              </a:lnSpc>
              <a:spcBef>
                <a:spcPts val="0"/>
              </a:spcBef>
              <a:spcAft>
                <a:spcPts val="0"/>
              </a:spcAft>
              <a:buSzPts val="1100"/>
              <a:buNone/>
              <a:defRPr/>
            </a:lvl3pPr>
            <a:lvl4pPr marL="2438339" lvl="3" indent="-304792" algn="l">
              <a:lnSpc>
                <a:spcPct val="100000"/>
              </a:lnSpc>
              <a:spcBef>
                <a:spcPts val="0"/>
              </a:spcBef>
              <a:spcAft>
                <a:spcPts val="0"/>
              </a:spcAft>
              <a:buSzPts val="1100"/>
              <a:buNone/>
              <a:defRPr/>
            </a:lvl4pPr>
            <a:lvl5pPr marL="3047924" lvl="4" indent="-304792" algn="l">
              <a:lnSpc>
                <a:spcPct val="100000"/>
              </a:lnSpc>
              <a:spcBef>
                <a:spcPts val="0"/>
              </a:spcBef>
              <a:spcAft>
                <a:spcPts val="0"/>
              </a:spcAft>
              <a:buSzPts val="1100"/>
              <a:buNone/>
              <a:defRPr/>
            </a:lvl5pPr>
            <a:lvl6pPr marL="3657509" lvl="5" indent="-304792" algn="l">
              <a:lnSpc>
                <a:spcPct val="100000"/>
              </a:lnSpc>
              <a:spcBef>
                <a:spcPts val="0"/>
              </a:spcBef>
              <a:spcAft>
                <a:spcPts val="0"/>
              </a:spcAft>
              <a:buSzPts val="1100"/>
              <a:buNone/>
              <a:defRPr/>
            </a:lvl6pPr>
            <a:lvl7pPr marL="4267093" lvl="6" indent="-304792" algn="l">
              <a:lnSpc>
                <a:spcPct val="100000"/>
              </a:lnSpc>
              <a:spcBef>
                <a:spcPts val="0"/>
              </a:spcBef>
              <a:spcAft>
                <a:spcPts val="0"/>
              </a:spcAft>
              <a:buSzPts val="1100"/>
              <a:buNone/>
              <a:defRPr/>
            </a:lvl7pPr>
            <a:lvl8pPr marL="4876678" lvl="7" indent="-304792" algn="l">
              <a:lnSpc>
                <a:spcPct val="100000"/>
              </a:lnSpc>
              <a:spcBef>
                <a:spcPts val="0"/>
              </a:spcBef>
              <a:spcAft>
                <a:spcPts val="0"/>
              </a:spcAft>
              <a:buSzPts val="1100"/>
              <a:buNone/>
              <a:defRPr/>
            </a:lvl8pPr>
            <a:lvl9pPr marL="5486263" lvl="8" indent="-304792" algn="l">
              <a:lnSpc>
                <a:spcPct val="100000"/>
              </a:lnSpc>
              <a:spcBef>
                <a:spcPts val="0"/>
              </a:spcBef>
              <a:spcAft>
                <a:spcPts val="0"/>
              </a:spcAft>
              <a:buSzPts val="1100"/>
              <a:buNone/>
              <a:defRPr/>
            </a:lvl9pPr>
          </a:lstStyle>
          <a:p>
            <a:endParaRPr/>
          </a:p>
        </p:txBody>
      </p:sp>
      <p:sp>
        <p:nvSpPr>
          <p:cNvPr id="150" name="Google Shape;150;p37"/>
          <p:cNvSpPr txBox="1">
            <a:spLocks noGrp="1"/>
          </p:cNvSpPr>
          <p:nvPr>
            <p:ph type="body" idx="6"/>
          </p:nvPr>
        </p:nvSpPr>
        <p:spPr>
          <a:xfrm>
            <a:off x="8029800" y="3682080"/>
            <a:ext cx="3533200" cy="1896800"/>
          </a:xfrm>
          <a:prstGeom prst="rect">
            <a:avLst/>
          </a:prstGeom>
          <a:noFill/>
          <a:ln>
            <a:noFill/>
          </a:ln>
        </p:spPr>
        <p:txBody>
          <a:bodyPr spcFirstLastPara="1" wrap="square" lIns="0" tIns="0" rIns="0" bIns="0" anchor="t" anchorCtr="0">
            <a:normAutofit/>
          </a:bodyPr>
          <a:lstStyle>
            <a:lvl1pPr marL="609585" lvl="0" indent="-304792" algn="l">
              <a:lnSpc>
                <a:spcPct val="100000"/>
              </a:lnSpc>
              <a:spcBef>
                <a:spcPts val="0"/>
              </a:spcBef>
              <a:spcAft>
                <a:spcPts val="0"/>
              </a:spcAft>
              <a:buSzPts val="1100"/>
              <a:buNone/>
              <a:defRPr/>
            </a:lvl1pPr>
            <a:lvl2pPr marL="1219170" lvl="1" indent="-304792" algn="l">
              <a:lnSpc>
                <a:spcPct val="100000"/>
              </a:lnSpc>
              <a:spcBef>
                <a:spcPts val="0"/>
              </a:spcBef>
              <a:spcAft>
                <a:spcPts val="0"/>
              </a:spcAft>
              <a:buSzPts val="1100"/>
              <a:buNone/>
              <a:defRPr/>
            </a:lvl2pPr>
            <a:lvl3pPr marL="1828754" lvl="2" indent="-304792" algn="l">
              <a:lnSpc>
                <a:spcPct val="100000"/>
              </a:lnSpc>
              <a:spcBef>
                <a:spcPts val="0"/>
              </a:spcBef>
              <a:spcAft>
                <a:spcPts val="0"/>
              </a:spcAft>
              <a:buSzPts val="1100"/>
              <a:buNone/>
              <a:defRPr/>
            </a:lvl3pPr>
            <a:lvl4pPr marL="2438339" lvl="3" indent="-304792" algn="l">
              <a:lnSpc>
                <a:spcPct val="100000"/>
              </a:lnSpc>
              <a:spcBef>
                <a:spcPts val="0"/>
              </a:spcBef>
              <a:spcAft>
                <a:spcPts val="0"/>
              </a:spcAft>
              <a:buSzPts val="1100"/>
              <a:buNone/>
              <a:defRPr/>
            </a:lvl4pPr>
            <a:lvl5pPr marL="3047924" lvl="4" indent="-304792" algn="l">
              <a:lnSpc>
                <a:spcPct val="100000"/>
              </a:lnSpc>
              <a:spcBef>
                <a:spcPts val="0"/>
              </a:spcBef>
              <a:spcAft>
                <a:spcPts val="0"/>
              </a:spcAft>
              <a:buSzPts val="1100"/>
              <a:buNone/>
              <a:defRPr/>
            </a:lvl5pPr>
            <a:lvl6pPr marL="3657509" lvl="5" indent="-304792" algn="l">
              <a:lnSpc>
                <a:spcPct val="100000"/>
              </a:lnSpc>
              <a:spcBef>
                <a:spcPts val="0"/>
              </a:spcBef>
              <a:spcAft>
                <a:spcPts val="0"/>
              </a:spcAft>
              <a:buSzPts val="1100"/>
              <a:buNone/>
              <a:defRPr/>
            </a:lvl6pPr>
            <a:lvl7pPr marL="4267093" lvl="6" indent="-304792" algn="l">
              <a:lnSpc>
                <a:spcPct val="100000"/>
              </a:lnSpc>
              <a:spcBef>
                <a:spcPts val="0"/>
              </a:spcBef>
              <a:spcAft>
                <a:spcPts val="0"/>
              </a:spcAft>
              <a:buSzPts val="1100"/>
              <a:buNone/>
              <a:defRPr/>
            </a:lvl7pPr>
            <a:lvl8pPr marL="4876678" lvl="7" indent="-304792" algn="l">
              <a:lnSpc>
                <a:spcPct val="100000"/>
              </a:lnSpc>
              <a:spcBef>
                <a:spcPts val="0"/>
              </a:spcBef>
              <a:spcAft>
                <a:spcPts val="0"/>
              </a:spcAft>
              <a:buSzPts val="1100"/>
              <a:buNone/>
              <a:defRPr/>
            </a:lvl8pPr>
            <a:lvl9pPr marL="5486263" lvl="8" indent="-304792" algn="l">
              <a:lnSpc>
                <a:spcPct val="100000"/>
              </a:lnSpc>
              <a:spcBef>
                <a:spcPts val="0"/>
              </a:spcBef>
              <a:spcAft>
                <a:spcPts val="0"/>
              </a:spcAft>
              <a:buSzPts val="1100"/>
              <a:buNone/>
              <a:defRPr/>
            </a:lvl9pPr>
          </a:lstStyle>
          <a:p>
            <a:endParaRPr/>
          </a:p>
        </p:txBody>
      </p:sp>
      <p:sp>
        <p:nvSpPr>
          <p:cNvPr id="151" name="Google Shape;151;p37"/>
          <p:cNvSpPr txBox="1">
            <a:spLocks noGrp="1"/>
          </p:cNvSpPr>
          <p:nvPr>
            <p:ph type="ftr" idx="11"/>
          </p:nvPr>
        </p:nvSpPr>
        <p:spPr>
          <a:xfrm>
            <a:off x="4038480" y="6356520"/>
            <a:ext cx="4114400" cy="364000"/>
          </a:xfrm>
          <a:prstGeom prst="rect">
            <a:avLst/>
          </a:prstGeom>
          <a:noFill/>
          <a:ln>
            <a:noFill/>
          </a:ln>
        </p:spPr>
        <p:txBody>
          <a:bodyPr spcFirstLastPara="1" wrap="square" lIns="67500" tIns="33750" rIns="67500" bIns="3375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52" name="Google Shape;152;p37"/>
          <p:cNvSpPr txBox="1">
            <a:spLocks noGrp="1"/>
          </p:cNvSpPr>
          <p:nvPr>
            <p:ph type="sldNum" idx="12"/>
          </p:nvPr>
        </p:nvSpPr>
        <p:spPr>
          <a:xfrm>
            <a:off x="8610480" y="6356520"/>
            <a:ext cx="2742800" cy="364000"/>
          </a:xfrm>
          <a:prstGeom prst="rect">
            <a:avLst/>
          </a:prstGeom>
          <a:noFill/>
          <a:ln>
            <a:noFill/>
          </a:ln>
        </p:spPr>
        <p:txBody>
          <a:bodyPr spcFirstLastPara="1" wrap="square" lIns="67500" tIns="33750" rIns="67500" bIns="33750" anchor="ctr" anchorCtr="0">
            <a:noAutofit/>
          </a:bodyPr>
          <a:lstStyle>
            <a:lvl1pPr marL="0" marR="0" lvl="0"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1pPr>
            <a:lvl2pPr marL="0" marR="0" lvl="1"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2pPr>
            <a:lvl3pPr marL="0" marR="0" lvl="2"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3pPr>
            <a:lvl4pPr marL="0" marR="0" lvl="3"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4pPr>
            <a:lvl5pPr marL="0" marR="0" lvl="4"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5pPr>
            <a:lvl6pPr marL="0" marR="0" lvl="5"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6pPr>
            <a:lvl7pPr marL="0" marR="0" lvl="6"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7pPr>
            <a:lvl8pPr marL="0" marR="0" lvl="7"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8pPr>
            <a:lvl9pPr marL="0" marR="0" lvl="8"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9pPr>
          </a:lstStyle>
          <a:p>
            <a:fld id="{00000000-1234-1234-1234-123412341234}" type="slidenum">
              <a:rPr lang="es-ES" smtClean="0"/>
              <a:pPr/>
              <a:t>‹Nº›</a:t>
            </a:fld>
            <a:endParaRPr lang="es-ES"/>
          </a:p>
        </p:txBody>
      </p:sp>
      <p:sp>
        <p:nvSpPr>
          <p:cNvPr id="153" name="Google Shape;153;p37"/>
          <p:cNvSpPr txBox="1">
            <a:spLocks noGrp="1"/>
          </p:cNvSpPr>
          <p:nvPr>
            <p:ph type="dt" idx="10"/>
          </p:nvPr>
        </p:nvSpPr>
        <p:spPr>
          <a:xfrm>
            <a:off x="838080" y="6356520"/>
            <a:ext cx="2742800" cy="364000"/>
          </a:xfrm>
          <a:prstGeom prst="rect">
            <a:avLst/>
          </a:prstGeom>
          <a:noFill/>
          <a:ln>
            <a:noFill/>
          </a:ln>
        </p:spPr>
        <p:txBody>
          <a:bodyPr spcFirstLastPara="1" wrap="square" lIns="67500" tIns="33750" rIns="67500" bIns="3375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Tree>
    <p:extLst>
      <p:ext uri="{BB962C8B-B14F-4D97-AF65-F5344CB8AC3E}">
        <p14:creationId xmlns:p14="http://schemas.microsoft.com/office/powerpoint/2010/main" val="332985006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Content" type="obj">
  <p:cSld name="Title, Content">
    <p:spTree>
      <p:nvGrpSpPr>
        <p:cNvPr id="1" name="Shape 16"/>
        <p:cNvGrpSpPr/>
        <p:nvPr/>
      </p:nvGrpSpPr>
      <p:grpSpPr>
        <a:xfrm>
          <a:off x="0" y="0"/>
          <a:ext cx="0" cy="0"/>
          <a:chOff x="0" y="0"/>
          <a:chExt cx="0" cy="0"/>
        </a:xfrm>
      </p:grpSpPr>
      <p:sp>
        <p:nvSpPr>
          <p:cNvPr id="17" name="Google Shape;17;p9"/>
          <p:cNvSpPr txBox="1">
            <a:spLocks noGrp="1"/>
          </p:cNvSpPr>
          <p:nvPr>
            <p:ph type="title"/>
          </p:nvPr>
        </p:nvSpPr>
        <p:spPr>
          <a:xfrm>
            <a:off x="609480" y="273600"/>
            <a:ext cx="10972400" cy="11448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8" name="Google Shape;18;p9"/>
          <p:cNvSpPr txBox="1">
            <a:spLocks noGrp="1"/>
          </p:cNvSpPr>
          <p:nvPr>
            <p:ph type="body" idx="1"/>
          </p:nvPr>
        </p:nvSpPr>
        <p:spPr>
          <a:xfrm>
            <a:off x="609480" y="1604520"/>
            <a:ext cx="10972400" cy="3977600"/>
          </a:xfrm>
          <a:prstGeom prst="rect">
            <a:avLst/>
          </a:prstGeom>
          <a:noFill/>
          <a:ln>
            <a:noFill/>
          </a:ln>
        </p:spPr>
        <p:txBody>
          <a:bodyPr spcFirstLastPara="1" wrap="square" lIns="0" tIns="0" rIns="0" bIns="0" anchor="t" anchorCtr="0">
            <a:normAutofit/>
          </a:bodyPr>
          <a:lstStyle>
            <a:lvl1pPr marL="609585" lvl="0" indent="-304792" algn="l">
              <a:lnSpc>
                <a:spcPct val="100000"/>
              </a:lnSpc>
              <a:spcBef>
                <a:spcPts val="0"/>
              </a:spcBef>
              <a:spcAft>
                <a:spcPts val="0"/>
              </a:spcAft>
              <a:buSzPts val="1100"/>
              <a:buNone/>
              <a:defRPr/>
            </a:lvl1pPr>
            <a:lvl2pPr marL="1219170" lvl="1" indent="-304792" algn="l">
              <a:lnSpc>
                <a:spcPct val="100000"/>
              </a:lnSpc>
              <a:spcBef>
                <a:spcPts val="0"/>
              </a:spcBef>
              <a:spcAft>
                <a:spcPts val="0"/>
              </a:spcAft>
              <a:buSzPts val="1100"/>
              <a:buNone/>
              <a:defRPr/>
            </a:lvl2pPr>
            <a:lvl3pPr marL="1828754" lvl="2" indent="-304792" algn="l">
              <a:lnSpc>
                <a:spcPct val="100000"/>
              </a:lnSpc>
              <a:spcBef>
                <a:spcPts val="0"/>
              </a:spcBef>
              <a:spcAft>
                <a:spcPts val="0"/>
              </a:spcAft>
              <a:buSzPts val="1100"/>
              <a:buNone/>
              <a:defRPr/>
            </a:lvl3pPr>
            <a:lvl4pPr marL="2438339" lvl="3" indent="-304792" algn="l">
              <a:lnSpc>
                <a:spcPct val="100000"/>
              </a:lnSpc>
              <a:spcBef>
                <a:spcPts val="0"/>
              </a:spcBef>
              <a:spcAft>
                <a:spcPts val="0"/>
              </a:spcAft>
              <a:buSzPts val="1100"/>
              <a:buNone/>
              <a:defRPr/>
            </a:lvl4pPr>
            <a:lvl5pPr marL="3047924" lvl="4" indent="-304792" algn="l">
              <a:lnSpc>
                <a:spcPct val="100000"/>
              </a:lnSpc>
              <a:spcBef>
                <a:spcPts val="0"/>
              </a:spcBef>
              <a:spcAft>
                <a:spcPts val="0"/>
              </a:spcAft>
              <a:buSzPts val="1100"/>
              <a:buNone/>
              <a:defRPr/>
            </a:lvl5pPr>
            <a:lvl6pPr marL="3657509" lvl="5" indent="-304792" algn="l">
              <a:lnSpc>
                <a:spcPct val="100000"/>
              </a:lnSpc>
              <a:spcBef>
                <a:spcPts val="0"/>
              </a:spcBef>
              <a:spcAft>
                <a:spcPts val="0"/>
              </a:spcAft>
              <a:buSzPts val="1100"/>
              <a:buNone/>
              <a:defRPr/>
            </a:lvl6pPr>
            <a:lvl7pPr marL="4267093" lvl="6" indent="-304792" algn="l">
              <a:lnSpc>
                <a:spcPct val="100000"/>
              </a:lnSpc>
              <a:spcBef>
                <a:spcPts val="0"/>
              </a:spcBef>
              <a:spcAft>
                <a:spcPts val="0"/>
              </a:spcAft>
              <a:buSzPts val="1100"/>
              <a:buNone/>
              <a:defRPr/>
            </a:lvl7pPr>
            <a:lvl8pPr marL="4876678" lvl="7" indent="-304792" algn="l">
              <a:lnSpc>
                <a:spcPct val="100000"/>
              </a:lnSpc>
              <a:spcBef>
                <a:spcPts val="0"/>
              </a:spcBef>
              <a:spcAft>
                <a:spcPts val="0"/>
              </a:spcAft>
              <a:buSzPts val="1100"/>
              <a:buNone/>
              <a:defRPr/>
            </a:lvl8pPr>
            <a:lvl9pPr marL="5486263" lvl="8" indent="-304792" algn="l">
              <a:lnSpc>
                <a:spcPct val="100000"/>
              </a:lnSpc>
              <a:spcBef>
                <a:spcPts val="0"/>
              </a:spcBef>
              <a:spcAft>
                <a:spcPts val="0"/>
              </a:spcAft>
              <a:buSzPts val="1100"/>
              <a:buNone/>
              <a:defRPr/>
            </a:lvl9pPr>
          </a:lstStyle>
          <a:p>
            <a:endParaRPr/>
          </a:p>
        </p:txBody>
      </p:sp>
    </p:spTree>
    <p:extLst>
      <p:ext uri="{BB962C8B-B14F-4D97-AF65-F5344CB8AC3E}">
        <p14:creationId xmlns:p14="http://schemas.microsoft.com/office/powerpoint/2010/main" val="212194673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Blank Slide" type="blank">
  <p:cSld name="Blank Slide">
    <p:spTree>
      <p:nvGrpSpPr>
        <p:cNvPr id="1" name="Shape 19"/>
        <p:cNvGrpSpPr/>
        <p:nvPr/>
      </p:nvGrpSpPr>
      <p:grpSpPr>
        <a:xfrm>
          <a:off x="0" y="0"/>
          <a:ext cx="0" cy="0"/>
          <a:chOff x="0" y="0"/>
          <a:chExt cx="0" cy="0"/>
        </a:xfrm>
      </p:grpSpPr>
    </p:spTree>
    <p:extLst>
      <p:ext uri="{BB962C8B-B14F-4D97-AF65-F5344CB8AC3E}">
        <p14:creationId xmlns:p14="http://schemas.microsoft.com/office/powerpoint/2010/main" val="31589268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Separata 01 | Título + Subtítulo 1 5">
    <p:spTree>
      <p:nvGrpSpPr>
        <p:cNvPr id="1" name=""/>
        <p:cNvGrpSpPr/>
        <p:nvPr/>
      </p:nvGrpSpPr>
      <p:grpSpPr>
        <a:xfrm>
          <a:off x="0" y="0"/>
          <a:ext cx="0" cy="0"/>
          <a:chOff x="0" y="0"/>
          <a:chExt cx="0" cy="0"/>
        </a:xfrm>
      </p:grpSpPr>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 Slide" type="tx">
  <p:cSld name="Title Slide">
    <p:spTree>
      <p:nvGrpSpPr>
        <p:cNvPr id="1" name="Shape 20"/>
        <p:cNvGrpSpPr/>
        <p:nvPr/>
      </p:nvGrpSpPr>
      <p:grpSpPr>
        <a:xfrm>
          <a:off x="0" y="0"/>
          <a:ext cx="0" cy="0"/>
          <a:chOff x="0" y="0"/>
          <a:chExt cx="0" cy="0"/>
        </a:xfrm>
      </p:grpSpPr>
      <p:sp>
        <p:nvSpPr>
          <p:cNvPr id="21" name="Google Shape;21;p17"/>
          <p:cNvSpPr txBox="1">
            <a:spLocks noGrp="1"/>
          </p:cNvSpPr>
          <p:nvPr>
            <p:ph type="title"/>
          </p:nvPr>
        </p:nvSpPr>
        <p:spPr>
          <a:xfrm>
            <a:off x="609480" y="273600"/>
            <a:ext cx="10972400" cy="11448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22" name="Google Shape;22;p17"/>
          <p:cNvSpPr txBox="1">
            <a:spLocks noGrp="1"/>
          </p:cNvSpPr>
          <p:nvPr>
            <p:ph type="subTitle" idx="1"/>
          </p:nvPr>
        </p:nvSpPr>
        <p:spPr>
          <a:xfrm>
            <a:off x="609480" y="1604520"/>
            <a:ext cx="10972400" cy="39776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Tree>
    <p:extLst>
      <p:ext uri="{BB962C8B-B14F-4D97-AF65-F5344CB8AC3E}">
        <p14:creationId xmlns:p14="http://schemas.microsoft.com/office/powerpoint/2010/main" val="401263338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itle, 2 Content" type="twoObj">
  <p:cSld name="Title, 2 Content">
    <p:spTree>
      <p:nvGrpSpPr>
        <p:cNvPr id="1" name="Shape 23"/>
        <p:cNvGrpSpPr/>
        <p:nvPr/>
      </p:nvGrpSpPr>
      <p:grpSpPr>
        <a:xfrm>
          <a:off x="0" y="0"/>
          <a:ext cx="0" cy="0"/>
          <a:chOff x="0" y="0"/>
          <a:chExt cx="0" cy="0"/>
        </a:xfrm>
      </p:grpSpPr>
      <p:sp>
        <p:nvSpPr>
          <p:cNvPr id="24" name="Google Shape;24;p18"/>
          <p:cNvSpPr txBox="1">
            <a:spLocks noGrp="1"/>
          </p:cNvSpPr>
          <p:nvPr>
            <p:ph type="title"/>
          </p:nvPr>
        </p:nvSpPr>
        <p:spPr>
          <a:xfrm>
            <a:off x="609480" y="273600"/>
            <a:ext cx="10972400" cy="11448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25" name="Google Shape;25;p18"/>
          <p:cNvSpPr txBox="1">
            <a:spLocks noGrp="1"/>
          </p:cNvSpPr>
          <p:nvPr>
            <p:ph type="body" idx="1"/>
          </p:nvPr>
        </p:nvSpPr>
        <p:spPr>
          <a:xfrm>
            <a:off x="609480" y="1604520"/>
            <a:ext cx="5354400" cy="3977600"/>
          </a:xfrm>
          <a:prstGeom prst="rect">
            <a:avLst/>
          </a:prstGeom>
          <a:noFill/>
          <a:ln>
            <a:noFill/>
          </a:ln>
        </p:spPr>
        <p:txBody>
          <a:bodyPr spcFirstLastPara="1" wrap="square" lIns="0" tIns="0" rIns="0" bIns="0" anchor="t" anchorCtr="0">
            <a:normAutofit/>
          </a:bodyPr>
          <a:lstStyle>
            <a:lvl1pPr marL="609585" lvl="0" indent="-304792" algn="l">
              <a:lnSpc>
                <a:spcPct val="100000"/>
              </a:lnSpc>
              <a:spcBef>
                <a:spcPts val="0"/>
              </a:spcBef>
              <a:spcAft>
                <a:spcPts val="0"/>
              </a:spcAft>
              <a:buSzPts val="1100"/>
              <a:buNone/>
              <a:defRPr/>
            </a:lvl1pPr>
            <a:lvl2pPr marL="1219170" lvl="1" indent="-304792" algn="l">
              <a:lnSpc>
                <a:spcPct val="100000"/>
              </a:lnSpc>
              <a:spcBef>
                <a:spcPts val="0"/>
              </a:spcBef>
              <a:spcAft>
                <a:spcPts val="0"/>
              </a:spcAft>
              <a:buSzPts val="1100"/>
              <a:buNone/>
              <a:defRPr/>
            </a:lvl2pPr>
            <a:lvl3pPr marL="1828754" lvl="2" indent="-304792" algn="l">
              <a:lnSpc>
                <a:spcPct val="100000"/>
              </a:lnSpc>
              <a:spcBef>
                <a:spcPts val="0"/>
              </a:spcBef>
              <a:spcAft>
                <a:spcPts val="0"/>
              </a:spcAft>
              <a:buSzPts val="1100"/>
              <a:buNone/>
              <a:defRPr/>
            </a:lvl3pPr>
            <a:lvl4pPr marL="2438339" lvl="3" indent="-304792" algn="l">
              <a:lnSpc>
                <a:spcPct val="100000"/>
              </a:lnSpc>
              <a:spcBef>
                <a:spcPts val="0"/>
              </a:spcBef>
              <a:spcAft>
                <a:spcPts val="0"/>
              </a:spcAft>
              <a:buSzPts val="1100"/>
              <a:buNone/>
              <a:defRPr/>
            </a:lvl4pPr>
            <a:lvl5pPr marL="3047924" lvl="4" indent="-304792" algn="l">
              <a:lnSpc>
                <a:spcPct val="100000"/>
              </a:lnSpc>
              <a:spcBef>
                <a:spcPts val="0"/>
              </a:spcBef>
              <a:spcAft>
                <a:spcPts val="0"/>
              </a:spcAft>
              <a:buSzPts val="1100"/>
              <a:buNone/>
              <a:defRPr/>
            </a:lvl5pPr>
            <a:lvl6pPr marL="3657509" lvl="5" indent="-304792" algn="l">
              <a:lnSpc>
                <a:spcPct val="100000"/>
              </a:lnSpc>
              <a:spcBef>
                <a:spcPts val="0"/>
              </a:spcBef>
              <a:spcAft>
                <a:spcPts val="0"/>
              </a:spcAft>
              <a:buSzPts val="1100"/>
              <a:buNone/>
              <a:defRPr/>
            </a:lvl6pPr>
            <a:lvl7pPr marL="4267093" lvl="6" indent="-304792" algn="l">
              <a:lnSpc>
                <a:spcPct val="100000"/>
              </a:lnSpc>
              <a:spcBef>
                <a:spcPts val="0"/>
              </a:spcBef>
              <a:spcAft>
                <a:spcPts val="0"/>
              </a:spcAft>
              <a:buSzPts val="1100"/>
              <a:buNone/>
              <a:defRPr/>
            </a:lvl7pPr>
            <a:lvl8pPr marL="4876678" lvl="7" indent="-304792" algn="l">
              <a:lnSpc>
                <a:spcPct val="100000"/>
              </a:lnSpc>
              <a:spcBef>
                <a:spcPts val="0"/>
              </a:spcBef>
              <a:spcAft>
                <a:spcPts val="0"/>
              </a:spcAft>
              <a:buSzPts val="1100"/>
              <a:buNone/>
              <a:defRPr/>
            </a:lvl8pPr>
            <a:lvl9pPr marL="5486263" lvl="8" indent="-304792" algn="l">
              <a:lnSpc>
                <a:spcPct val="100000"/>
              </a:lnSpc>
              <a:spcBef>
                <a:spcPts val="0"/>
              </a:spcBef>
              <a:spcAft>
                <a:spcPts val="0"/>
              </a:spcAft>
              <a:buSzPts val="1100"/>
              <a:buNone/>
              <a:defRPr/>
            </a:lvl9pPr>
          </a:lstStyle>
          <a:p>
            <a:endParaRPr/>
          </a:p>
        </p:txBody>
      </p:sp>
      <p:sp>
        <p:nvSpPr>
          <p:cNvPr id="26" name="Google Shape;26;p18"/>
          <p:cNvSpPr txBox="1">
            <a:spLocks noGrp="1"/>
          </p:cNvSpPr>
          <p:nvPr>
            <p:ph type="body" idx="2"/>
          </p:nvPr>
        </p:nvSpPr>
        <p:spPr>
          <a:xfrm>
            <a:off x="6231960" y="1604520"/>
            <a:ext cx="5354400" cy="3977600"/>
          </a:xfrm>
          <a:prstGeom prst="rect">
            <a:avLst/>
          </a:prstGeom>
          <a:noFill/>
          <a:ln>
            <a:noFill/>
          </a:ln>
        </p:spPr>
        <p:txBody>
          <a:bodyPr spcFirstLastPara="1" wrap="square" lIns="0" tIns="0" rIns="0" bIns="0" anchor="t" anchorCtr="0">
            <a:normAutofit/>
          </a:bodyPr>
          <a:lstStyle>
            <a:lvl1pPr marL="609585" lvl="0" indent="-304792" algn="l">
              <a:lnSpc>
                <a:spcPct val="100000"/>
              </a:lnSpc>
              <a:spcBef>
                <a:spcPts val="0"/>
              </a:spcBef>
              <a:spcAft>
                <a:spcPts val="0"/>
              </a:spcAft>
              <a:buSzPts val="1100"/>
              <a:buNone/>
              <a:defRPr/>
            </a:lvl1pPr>
            <a:lvl2pPr marL="1219170" lvl="1" indent="-304792" algn="l">
              <a:lnSpc>
                <a:spcPct val="100000"/>
              </a:lnSpc>
              <a:spcBef>
                <a:spcPts val="0"/>
              </a:spcBef>
              <a:spcAft>
                <a:spcPts val="0"/>
              </a:spcAft>
              <a:buSzPts val="1100"/>
              <a:buNone/>
              <a:defRPr/>
            </a:lvl2pPr>
            <a:lvl3pPr marL="1828754" lvl="2" indent="-304792" algn="l">
              <a:lnSpc>
                <a:spcPct val="100000"/>
              </a:lnSpc>
              <a:spcBef>
                <a:spcPts val="0"/>
              </a:spcBef>
              <a:spcAft>
                <a:spcPts val="0"/>
              </a:spcAft>
              <a:buSzPts val="1100"/>
              <a:buNone/>
              <a:defRPr/>
            </a:lvl3pPr>
            <a:lvl4pPr marL="2438339" lvl="3" indent="-304792" algn="l">
              <a:lnSpc>
                <a:spcPct val="100000"/>
              </a:lnSpc>
              <a:spcBef>
                <a:spcPts val="0"/>
              </a:spcBef>
              <a:spcAft>
                <a:spcPts val="0"/>
              </a:spcAft>
              <a:buSzPts val="1100"/>
              <a:buNone/>
              <a:defRPr/>
            </a:lvl4pPr>
            <a:lvl5pPr marL="3047924" lvl="4" indent="-304792" algn="l">
              <a:lnSpc>
                <a:spcPct val="100000"/>
              </a:lnSpc>
              <a:spcBef>
                <a:spcPts val="0"/>
              </a:spcBef>
              <a:spcAft>
                <a:spcPts val="0"/>
              </a:spcAft>
              <a:buSzPts val="1100"/>
              <a:buNone/>
              <a:defRPr/>
            </a:lvl5pPr>
            <a:lvl6pPr marL="3657509" lvl="5" indent="-304792" algn="l">
              <a:lnSpc>
                <a:spcPct val="100000"/>
              </a:lnSpc>
              <a:spcBef>
                <a:spcPts val="0"/>
              </a:spcBef>
              <a:spcAft>
                <a:spcPts val="0"/>
              </a:spcAft>
              <a:buSzPts val="1100"/>
              <a:buNone/>
              <a:defRPr/>
            </a:lvl6pPr>
            <a:lvl7pPr marL="4267093" lvl="6" indent="-304792" algn="l">
              <a:lnSpc>
                <a:spcPct val="100000"/>
              </a:lnSpc>
              <a:spcBef>
                <a:spcPts val="0"/>
              </a:spcBef>
              <a:spcAft>
                <a:spcPts val="0"/>
              </a:spcAft>
              <a:buSzPts val="1100"/>
              <a:buNone/>
              <a:defRPr/>
            </a:lvl7pPr>
            <a:lvl8pPr marL="4876678" lvl="7" indent="-304792" algn="l">
              <a:lnSpc>
                <a:spcPct val="100000"/>
              </a:lnSpc>
              <a:spcBef>
                <a:spcPts val="0"/>
              </a:spcBef>
              <a:spcAft>
                <a:spcPts val="0"/>
              </a:spcAft>
              <a:buSzPts val="1100"/>
              <a:buNone/>
              <a:defRPr/>
            </a:lvl8pPr>
            <a:lvl9pPr marL="5486263" lvl="8" indent="-304792" algn="l">
              <a:lnSpc>
                <a:spcPct val="100000"/>
              </a:lnSpc>
              <a:spcBef>
                <a:spcPts val="0"/>
              </a:spcBef>
              <a:spcAft>
                <a:spcPts val="0"/>
              </a:spcAft>
              <a:buSzPts val="1100"/>
              <a:buNone/>
              <a:defRPr/>
            </a:lvl9pPr>
          </a:lstStyle>
          <a:p>
            <a:endParaRPr/>
          </a:p>
        </p:txBody>
      </p:sp>
    </p:spTree>
    <p:extLst>
      <p:ext uri="{BB962C8B-B14F-4D97-AF65-F5344CB8AC3E}">
        <p14:creationId xmlns:p14="http://schemas.microsoft.com/office/powerpoint/2010/main" val="117420776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7"/>
        <p:cNvGrpSpPr/>
        <p:nvPr/>
      </p:nvGrpSpPr>
      <p:grpSpPr>
        <a:xfrm>
          <a:off x="0" y="0"/>
          <a:ext cx="0" cy="0"/>
          <a:chOff x="0" y="0"/>
          <a:chExt cx="0" cy="0"/>
        </a:xfrm>
      </p:grpSpPr>
      <p:sp>
        <p:nvSpPr>
          <p:cNvPr id="28" name="Google Shape;28;p19"/>
          <p:cNvSpPr txBox="1">
            <a:spLocks noGrp="1"/>
          </p:cNvSpPr>
          <p:nvPr>
            <p:ph type="title"/>
          </p:nvPr>
        </p:nvSpPr>
        <p:spPr>
          <a:xfrm>
            <a:off x="609480" y="273600"/>
            <a:ext cx="10972400" cy="11448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Tree>
    <p:extLst>
      <p:ext uri="{BB962C8B-B14F-4D97-AF65-F5344CB8AC3E}">
        <p14:creationId xmlns:p14="http://schemas.microsoft.com/office/powerpoint/2010/main" val="23651511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Centered Text" type="objOnly">
  <p:cSld name="Centered Text">
    <p:spTree>
      <p:nvGrpSpPr>
        <p:cNvPr id="1" name="Shape 29"/>
        <p:cNvGrpSpPr/>
        <p:nvPr/>
      </p:nvGrpSpPr>
      <p:grpSpPr>
        <a:xfrm>
          <a:off x="0" y="0"/>
          <a:ext cx="0" cy="0"/>
          <a:chOff x="0" y="0"/>
          <a:chExt cx="0" cy="0"/>
        </a:xfrm>
      </p:grpSpPr>
      <p:sp>
        <p:nvSpPr>
          <p:cNvPr id="30" name="Google Shape;30;p20"/>
          <p:cNvSpPr txBox="1">
            <a:spLocks noGrp="1"/>
          </p:cNvSpPr>
          <p:nvPr>
            <p:ph type="subTitle" idx="1"/>
          </p:nvPr>
        </p:nvSpPr>
        <p:spPr>
          <a:xfrm>
            <a:off x="609480" y="273600"/>
            <a:ext cx="10972400" cy="53080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Tree>
    <p:extLst>
      <p:ext uri="{BB962C8B-B14F-4D97-AF65-F5344CB8AC3E}">
        <p14:creationId xmlns:p14="http://schemas.microsoft.com/office/powerpoint/2010/main" val="173212487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itle, 2 Content and Content" type="twoObjAndObj">
  <p:cSld name="Title, 2 Content and Content">
    <p:spTree>
      <p:nvGrpSpPr>
        <p:cNvPr id="1" name="Shape 31"/>
        <p:cNvGrpSpPr/>
        <p:nvPr/>
      </p:nvGrpSpPr>
      <p:grpSpPr>
        <a:xfrm>
          <a:off x="0" y="0"/>
          <a:ext cx="0" cy="0"/>
          <a:chOff x="0" y="0"/>
          <a:chExt cx="0" cy="0"/>
        </a:xfrm>
      </p:grpSpPr>
      <p:sp>
        <p:nvSpPr>
          <p:cNvPr id="32" name="Google Shape;32;p21"/>
          <p:cNvSpPr txBox="1">
            <a:spLocks noGrp="1"/>
          </p:cNvSpPr>
          <p:nvPr>
            <p:ph type="title"/>
          </p:nvPr>
        </p:nvSpPr>
        <p:spPr>
          <a:xfrm>
            <a:off x="609480" y="273600"/>
            <a:ext cx="10972400" cy="11448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33" name="Google Shape;33;p21"/>
          <p:cNvSpPr txBox="1">
            <a:spLocks noGrp="1"/>
          </p:cNvSpPr>
          <p:nvPr>
            <p:ph type="body" idx="1"/>
          </p:nvPr>
        </p:nvSpPr>
        <p:spPr>
          <a:xfrm>
            <a:off x="609480" y="1604520"/>
            <a:ext cx="5354400" cy="1896800"/>
          </a:xfrm>
          <a:prstGeom prst="rect">
            <a:avLst/>
          </a:prstGeom>
          <a:noFill/>
          <a:ln>
            <a:noFill/>
          </a:ln>
        </p:spPr>
        <p:txBody>
          <a:bodyPr spcFirstLastPara="1" wrap="square" lIns="0" tIns="0" rIns="0" bIns="0" anchor="t" anchorCtr="0">
            <a:normAutofit/>
          </a:bodyPr>
          <a:lstStyle>
            <a:lvl1pPr marL="609585" lvl="0" indent="-304792" algn="l">
              <a:lnSpc>
                <a:spcPct val="100000"/>
              </a:lnSpc>
              <a:spcBef>
                <a:spcPts val="0"/>
              </a:spcBef>
              <a:spcAft>
                <a:spcPts val="0"/>
              </a:spcAft>
              <a:buSzPts val="1100"/>
              <a:buNone/>
              <a:defRPr/>
            </a:lvl1pPr>
            <a:lvl2pPr marL="1219170" lvl="1" indent="-304792" algn="l">
              <a:lnSpc>
                <a:spcPct val="100000"/>
              </a:lnSpc>
              <a:spcBef>
                <a:spcPts val="0"/>
              </a:spcBef>
              <a:spcAft>
                <a:spcPts val="0"/>
              </a:spcAft>
              <a:buSzPts val="1100"/>
              <a:buNone/>
              <a:defRPr/>
            </a:lvl2pPr>
            <a:lvl3pPr marL="1828754" lvl="2" indent="-304792" algn="l">
              <a:lnSpc>
                <a:spcPct val="100000"/>
              </a:lnSpc>
              <a:spcBef>
                <a:spcPts val="0"/>
              </a:spcBef>
              <a:spcAft>
                <a:spcPts val="0"/>
              </a:spcAft>
              <a:buSzPts val="1100"/>
              <a:buNone/>
              <a:defRPr/>
            </a:lvl3pPr>
            <a:lvl4pPr marL="2438339" lvl="3" indent="-304792" algn="l">
              <a:lnSpc>
                <a:spcPct val="100000"/>
              </a:lnSpc>
              <a:spcBef>
                <a:spcPts val="0"/>
              </a:spcBef>
              <a:spcAft>
                <a:spcPts val="0"/>
              </a:spcAft>
              <a:buSzPts val="1100"/>
              <a:buNone/>
              <a:defRPr/>
            </a:lvl4pPr>
            <a:lvl5pPr marL="3047924" lvl="4" indent="-304792" algn="l">
              <a:lnSpc>
                <a:spcPct val="100000"/>
              </a:lnSpc>
              <a:spcBef>
                <a:spcPts val="0"/>
              </a:spcBef>
              <a:spcAft>
                <a:spcPts val="0"/>
              </a:spcAft>
              <a:buSzPts val="1100"/>
              <a:buNone/>
              <a:defRPr/>
            </a:lvl5pPr>
            <a:lvl6pPr marL="3657509" lvl="5" indent="-304792" algn="l">
              <a:lnSpc>
                <a:spcPct val="100000"/>
              </a:lnSpc>
              <a:spcBef>
                <a:spcPts val="0"/>
              </a:spcBef>
              <a:spcAft>
                <a:spcPts val="0"/>
              </a:spcAft>
              <a:buSzPts val="1100"/>
              <a:buNone/>
              <a:defRPr/>
            </a:lvl6pPr>
            <a:lvl7pPr marL="4267093" lvl="6" indent="-304792" algn="l">
              <a:lnSpc>
                <a:spcPct val="100000"/>
              </a:lnSpc>
              <a:spcBef>
                <a:spcPts val="0"/>
              </a:spcBef>
              <a:spcAft>
                <a:spcPts val="0"/>
              </a:spcAft>
              <a:buSzPts val="1100"/>
              <a:buNone/>
              <a:defRPr/>
            </a:lvl7pPr>
            <a:lvl8pPr marL="4876678" lvl="7" indent="-304792" algn="l">
              <a:lnSpc>
                <a:spcPct val="100000"/>
              </a:lnSpc>
              <a:spcBef>
                <a:spcPts val="0"/>
              </a:spcBef>
              <a:spcAft>
                <a:spcPts val="0"/>
              </a:spcAft>
              <a:buSzPts val="1100"/>
              <a:buNone/>
              <a:defRPr/>
            </a:lvl8pPr>
            <a:lvl9pPr marL="5486263" lvl="8" indent="-304792" algn="l">
              <a:lnSpc>
                <a:spcPct val="100000"/>
              </a:lnSpc>
              <a:spcBef>
                <a:spcPts val="0"/>
              </a:spcBef>
              <a:spcAft>
                <a:spcPts val="0"/>
              </a:spcAft>
              <a:buSzPts val="1100"/>
              <a:buNone/>
              <a:defRPr/>
            </a:lvl9pPr>
          </a:lstStyle>
          <a:p>
            <a:endParaRPr/>
          </a:p>
        </p:txBody>
      </p:sp>
      <p:sp>
        <p:nvSpPr>
          <p:cNvPr id="34" name="Google Shape;34;p21"/>
          <p:cNvSpPr txBox="1">
            <a:spLocks noGrp="1"/>
          </p:cNvSpPr>
          <p:nvPr>
            <p:ph type="body" idx="2"/>
          </p:nvPr>
        </p:nvSpPr>
        <p:spPr>
          <a:xfrm>
            <a:off x="6231960" y="1604520"/>
            <a:ext cx="5354400" cy="3977600"/>
          </a:xfrm>
          <a:prstGeom prst="rect">
            <a:avLst/>
          </a:prstGeom>
          <a:noFill/>
          <a:ln>
            <a:noFill/>
          </a:ln>
        </p:spPr>
        <p:txBody>
          <a:bodyPr spcFirstLastPara="1" wrap="square" lIns="0" tIns="0" rIns="0" bIns="0" anchor="t" anchorCtr="0">
            <a:normAutofit/>
          </a:bodyPr>
          <a:lstStyle>
            <a:lvl1pPr marL="609585" lvl="0" indent="-304792" algn="l">
              <a:lnSpc>
                <a:spcPct val="100000"/>
              </a:lnSpc>
              <a:spcBef>
                <a:spcPts val="0"/>
              </a:spcBef>
              <a:spcAft>
                <a:spcPts val="0"/>
              </a:spcAft>
              <a:buSzPts val="1100"/>
              <a:buNone/>
              <a:defRPr/>
            </a:lvl1pPr>
            <a:lvl2pPr marL="1219170" lvl="1" indent="-304792" algn="l">
              <a:lnSpc>
                <a:spcPct val="100000"/>
              </a:lnSpc>
              <a:spcBef>
                <a:spcPts val="0"/>
              </a:spcBef>
              <a:spcAft>
                <a:spcPts val="0"/>
              </a:spcAft>
              <a:buSzPts val="1100"/>
              <a:buNone/>
              <a:defRPr/>
            </a:lvl2pPr>
            <a:lvl3pPr marL="1828754" lvl="2" indent="-304792" algn="l">
              <a:lnSpc>
                <a:spcPct val="100000"/>
              </a:lnSpc>
              <a:spcBef>
                <a:spcPts val="0"/>
              </a:spcBef>
              <a:spcAft>
                <a:spcPts val="0"/>
              </a:spcAft>
              <a:buSzPts val="1100"/>
              <a:buNone/>
              <a:defRPr/>
            </a:lvl3pPr>
            <a:lvl4pPr marL="2438339" lvl="3" indent="-304792" algn="l">
              <a:lnSpc>
                <a:spcPct val="100000"/>
              </a:lnSpc>
              <a:spcBef>
                <a:spcPts val="0"/>
              </a:spcBef>
              <a:spcAft>
                <a:spcPts val="0"/>
              </a:spcAft>
              <a:buSzPts val="1100"/>
              <a:buNone/>
              <a:defRPr/>
            </a:lvl4pPr>
            <a:lvl5pPr marL="3047924" lvl="4" indent="-304792" algn="l">
              <a:lnSpc>
                <a:spcPct val="100000"/>
              </a:lnSpc>
              <a:spcBef>
                <a:spcPts val="0"/>
              </a:spcBef>
              <a:spcAft>
                <a:spcPts val="0"/>
              </a:spcAft>
              <a:buSzPts val="1100"/>
              <a:buNone/>
              <a:defRPr/>
            </a:lvl5pPr>
            <a:lvl6pPr marL="3657509" lvl="5" indent="-304792" algn="l">
              <a:lnSpc>
                <a:spcPct val="100000"/>
              </a:lnSpc>
              <a:spcBef>
                <a:spcPts val="0"/>
              </a:spcBef>
              <a:spcAft>
                <a:spcPts val="0"/>
              </a:spcAft>
              <a:buSzPts val="1100"/>
              <a:buNone/>
              <a:defRPr/>
            </a:lvl6pPr>
            <a:lvl7pPr marL="4267093" lvl="6" indent="-304792" algn="l">
              <a:lnSpc>
                <a:spcPct val="100000"/>
              </a:lnSpc>
              <a:spcBef>
                <a:spcPts val="0"/>
              </a:spcBef>
              <a:spcAft>
                <a:spcPts val="0"/>
              </a:spcAft>
              <a:buSzPts val="1100"/>
              <a:buNone/>
              <a:defRPr/>
            </a:lvl7pPr>
            <a:lvl8pPr marL="4876678" lvl="7" indent="-304792" algn="l">
              <a:lnSpc>
                <a:spcPct val="100000"/>
              </a:lnSpc>
              <a:spcBef>
                <a:spcPts val="0"/>
              </a:spcBef>
              <a:spcAft>
                <a:spcPts val="0"/>
              </a:spcAft>
              <a:buSzPts val="1100"/>
              <a:buNone/>
              <a:defRPr/>
            </a:lvl8pPr>
            <a:lvl9pPr marL="5486263" lvl="8" indent="-304792" algn="l">
              <a:lnSpc>
                <a:spcPct val="100000"/>
              </a:lnSpc>
              <a:spcBef>
                <a:spcPts val="0"/>
              </a:spcBef>
              <a:spcAft>
                <a:spcPts val="0"/>
              </a:spcAft>
              <a:buSzPts val="1100"/>
              <a:buNone/>
              <a:defRPr/>
            </a:lvl9pPr>
          </a:lstStyle>
          <a:p>
            <a:endParaRPr/>
          </a:p>
        </p:txBody>
      </p:sp>
      <p:sp>
        <p:nvSpPr>
          <p:cNvPr id="35" name="Google Shape;35;p21"/>
          <p:cNvSpPr txBox="1">
            <a:spLocks noGrp="1"/>
          </p:cNvSpPr>
          <p:nvPr>
            <p:ph type="body" idx="3"/>
          </p:nvPr>
        </p:nvSpPr>
        <p:spPr>
          <a:xfrm>
            <a:off x="609480" y="3682080"/>
            <a:ext cx="5354400" cy="1896800"/>
          </a:xfrm>
          <a:prstGeom prst="rect">
            <a:avLst/>
          </a:prstGeom>
          <a:noFill/>
          <a:ln>
            <a:noFill/>
          </a:ln>
        </p:spPr>
        <p:txBody>
          <a:bodyPr spcFirstLastPara="1" wrap="square" lIns="0" tIns="0" rIns="0" bIns="0" anchor="t" anchorCtr="0">
            <a:normAutofit/>
          </a:bodyPr>
          <a:lstStyle>
            <a:lvl1pPr marL="609585" lvl="0" indent="-304792" algn="l">
              <a:lnSpc>
                <a:spcPct val="100000"/>
              </a:lnSpc>
              <a:spcBef>
                <a:spcPts val="0"/>
              </a:spcBef>
              <a:spcAft>
                <a:spcPts val="0"/>
              </a:spcAft>
              <a:buSzPts val="1100"/>
              <a:buNone/>
              <a:defRPr/>
            </a:lvl1pPr>
            <a:lvl2pPr marL="1219170" lvl="1" indent="-304792" algn="l">
              <a:lnSpc>
                <a:spcPct val="100000"/>
              </a:lnSpc>
              <a:spcBef>
                <a:spcPts val="0"/>
              </a:spcBef>
              <a:spcAft>
                <a:spcPts val="0"/>
              </a:spcAft>
              <a:buSzPts val="1100"/>
              <a:buNone/>
              <a:defRPr/>
            </a:lvl2pPr>
            <a:lvl3pPr marL="1828754" lvl="2" indent="-304792" algn="l">
              <a:lnSpc>
                <a:spcPct val="100000"/>
              </a:lnSpc>
              <a:spcBef>
                <a:spcPts val="0"/>
              </a:spcBef>
              <a:spcAft>
                <a:spcPts val="0"/>
              </a:spcAft>
              <a:buSzPts val="1100"/>
              <a:buNone/>
              <a:defRPr/>
            </a:lvl3pPr>
            <a:lvl4pPr marL="2438339" lvl="3" indent="-304792" algn="l">
              <a:lnSpc>
                <a:spcPct val="100000"/>
              </a:lnSpc>
              <a:spcBef>
                <a:spcPts val="0"/>
              </a:spcBef>
              <a:spcAft>
                <a:spcPts val="0"/>
              </a:spcAft>
              <a:buSzPts val="1100"/>
              <a:buNone/>
              <a:defRPr/>
            </a:lvl4pPr>
            <a:lvl5pPr marL="3047924" lvl="4" indent="-304792" algn="l">
              <a:lnSpc>
                <a:spcPct val="100000"/>
              </a:lnSpc>
              <a:spcBef>
                <a:spcPts val="0"/>
              </a:spcBef>
              <a:spcAft>
                <a:spcPts val="0"/>
              </a:spcAft>
              <a:buSzPts val="1100"/>
              <a:buNone/>
              <a:defRPr/>
            </a:lvl5pPr>
            <a:lvl6pPr marL="3657509" lvl="5" indent="-304792" algn="l">
              <a:lnSpc>
                <a:spcPct val="100000"/>
              </a:lnSpc>
              <a:spcBef>
                <a:spcPts val="0"/>
              </a:spcBef>
              <a:spcAft>
                <a:spcPts val="0"/>
              </a:spcAft>
              <a:buSzPts val="1100"/>
              <a:buNone/>
              <a:defRPr/>
            </a:lvl6pPr>
            <a:lvl7pPr marL="4267093" lvl="6" indent="-304792" algn="l">
              <a:lnSpc>
                <a:spcPct val="100000"/>
              </a:lnSpc>
              <a:spcBef>
                <a:spcPts val="0"/>
              </a:spcBef>
              <a:spcAft>
                <a:spcPts val="0"/>
              </a:spcAft>
              <a:buSzPts val="1100"/>
              <a:buNone/>
              <a:defRPr/>
            </a:lvl7pPr>
            <a:lvl8pPr marL="4876678" lvl="7" indent="-304792" algn="l">
              <a:lnSpc>
                <a:spcPct val="100000"/>
              </a:lnSpc>
              <a:spcBef>
                <a:spcPts val="0"/>
              </a:spcBef>
              <a:spcAft>
                <a:spcPts val="0"/>
              </a:spcAft>
              <a:buSzPts val="1100"/>
              <a:buNone/>
              <a:defRPr/>
            </a:lvl8pPr>
            <a:lvl9pPr marL="5486263" lvl="8" indent="-304792" algn="l">
              <a:lnSpc>
                <a:spcPct val="100000"/>
              </a:lnSpc>
              <a:spcBef>
                <a:spcPts val="0"/>
              </a:spcBef>
              <a:spcAft>
                <a:spcPts val="0"/>
              </a:spcAft>
              <a:buSzPts val="1100"/>
              <a:buNone/>
              <a:defRPr/>
            </a:lvl9pPr>
          </a:lstStyle>
          <a:p>
            <a:endParaRPr/>
          </a:p>
        </p:txBody>
      </p:sp>
    </p:spTree>
    <p:extLst>
      <p:ext uri="{BB962C8B-B14F-4D97-AF65-F5344CB8AC3E}">
        <p14:creationId xmlns:p14="http://schemas.microsoft.com/office/powerpoint/2010/main" val="336025740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Title Content and 2 Content" type="objAndTwoObj">
  <p:cSld name="Title Content and 2 Content">
    <p:spTree>
      <p:nvGrpSpPr>
        <p:cNvPr id="1" name="Shape 36"/>
        <p:cNvGrpSpPr/>
        <p:nvPr/>
      </p:nvGrpSpPr>
      <p:grpSpPr>
        <a:xfrm>
          <a:off x="0" y="0"/>
          <a:ext cx="0" cy="0"/>
          <a:chOff x="0" y="0"/>
          <a:chExt cx="0" cy="0"/>
        </a:xfrm>
      </p:grpSpPr>
      <p:sp>
        <p:nvSpPr>
          <p:cNvPr id="37" name="Google Shape;37;p22"/>
          <p:cNvSpPr txBox="1">
            <a:spLocks noGrp="1"/>
          </p:cNvSpPr>
          <p:nvPr>
            <p:ph type="title"/>
          </p:nvPr>
        </p:nvSpPr>
        <p:spPr>
          <a:xfrm>
            <a:off x="609480" y="273600"/>
            <a:ext cx="10972400" cy="11448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38" name="Google Shape;38;p22"/>
          <p:cNvSpPr txBox="1">
            <a:spLocks noGrp="1"/>
          </p:cNvSpPr>
          <p:nvPr>
            <p:ph type="body" idx="1"/>
          </p:nvPr>
        </p:nvSpPr>
        <p:spPr>
          <a:xfrm>
            <a:off x="609480" y="1604520"/>
            <a:ext cx="5354400" cy="3977600"/>
          </a:xfrm>
          <a:prstGeom prst="rect">
            <a:avLst/>
          </a:prstGeom>
          <a:noFill/>
          <a:ln>
            <a:noFill/>
          </a:ln>
        </p:spPr>
        <p:txBody>
          <a:bodyPr spcFirstLastPara="1" wrap="square" lIns="0" tIns="0" rIns="0" bIns="0" anchor="t" anchorCtr="0">
            <a:normAutofit/>
          </a:bodyPr>
          <a:lstStyle>
            <a:lvl1pPr marL="609585" lvl="0" indent="-304792" algn="l">
              <a:lnSpc>
                <a:spcPct val="100000"/>
              </a:lnSpc>
              <a:spcBef>
                <a:spcPts val="0"/>
              </a:spcBef>
              <a:spcAft>
                <a:spcPts val="0"/>
              </a:spcAft>
              <a:buSzPts val="1100"/>
              <a:buNone/>
              <a:defRPr/>
            </a:lvl1pPr>
            <a:lvl2pPr marL="1219170" lvl="1" indent="-304792" algn="l">
              <a:lnSpc>
                <a:spcPct val="100000"/>
              </a:lnSpc>
              <a:spcBef>
                <a:spcPts val="0"/>
              </a:spcBef>
              <a:spcAft>
                <a:spcPts val="0"/>
              </a:spcAft>
              <a:buSzPts val="1100"/>
              <a:buNone/>
              <a:defRPr/>
            </a:lvl2pPr>
            <a:lvl3pPr marL="1828754" lvl="2" indent="-304792" algn="l">
              <a:lnSpc>
                <a:spcPct val="100000"/>
              </a:lnSpc>
              <a:spcBef>
                <a:spcPts val="0"/>
              </a:spcBef>
              <a:spcAft>
                <a:spcPts val="0"/>
              </a:spcAft>
              <a:buSzPts val="1100"/>
              <a:buNone/>
              <a:defRPr/>
            </a:lvl3pPr>
            <a:lvl4pPr marL="2438339" lvl="3" indent="-304792" algn="l">
              <a:lnSpc>
                <a:spcPct val="100000"/>
              </a:lnSpc>
              <a:spcBef>
                <a:spcPts val="0"/>
              </a:spcBef>
              <a:spcAft>
                <a:spcPts val="0"/>
              </a:spcAft>
              <a:buSzPts val="1100"/>
              <a:buNone/>
              <a:defRPr/>
            </a:lvl4pPr>
            <a:lvl5pPr marL="3047924" lvl="4" indent="-304792" algn="l">
              <a:lnSpc>
                <a:spcPct val="100000"/>
              </a:lnSpc>
              <a:spcBef>
                <a:spcPts val="0"/>
              </a:spcBef>
              <a:spcAft>
                <a:spcPts val="0"/>
              </a:spcAft>
              <a:buSzPts val="1100"/>
              <a:buNone/>
              <a:defRPr/>
            </a:lvl5pPr>
            <a:lvl6pPr marL="3657509" lvl="5" indent="-304792" algn="l">
              <a:lnSpc>
                <a:spcPct val="100000"/>
              </a:lnSpc>
              <a:spcBef>
                <a:spcPts val="0"/>
              </a:spcBef>
              <a:spcAft>
                <a:spcPts val="0"/>
              </a:spcAft>
              <a:buSzPts val="1100"/>
              <a:buNone/>
              <a:defRPr/>
            </a:lvl6pPr>
            <a:lvl7pPr marL="4267093" lvl="6" indent="-304792" algn="l">
              <a:lnSpc>
                <a:spcPct val="100000"/>
              </a:lnSpc>
              <a:spcBef>
                <a:spcPts val="0"/>
              </a:spcBef>
              <a:spcAft>
                <a:spcPts val="0"/>
              </a:spcAft>
              <a:buSzPts val="1100"/>
              <a:buNone/>
              <a:defRPr/>
            </a:lvl7pPr>
            <a:lvl8pPr marL="4876678" lvl="7" indent="-304792" algn="l">
              <a:lnSpc>
                <a:spcPct val="100000"/>
              </a:lnSpc>
              <a:spcBef>
                <a:spcPts val="0"/>
              </a:spcBef>
              <a:spcAft>
                <a:spcPts val="0"/>
              </a:spcAft>
              <a:buSzPts val="1100"/>
              <a:buNone/>
              <a:defRPr/>
            </a:lvl8pPr>
            <a:lvl9pPr marL="5486263" lvl="8" indent="-304792" algn="l">
              <a:lnSpc>
                <a:spcPct val="100000"/>
              </a:lnSpc>
              <a:spcBef>
                <a:spcPts val="0"/>
              </a:spcBef>
              <a:spcAft>
                <a:spcPts val="0"/>
              </a:spcAft>
              <a:buSzPts val="1100"/>
              <a:buNone/>
              <a:defRPr/>
            </a:lvl9pPr>
          </a:lstStyle>
          <a:p>
            <a:endParaRPr/>
          </a:p>
        </p:txBody>
      </p:sp>
      <p:sp>
        <p:nvSpPr>
          <p:cNvPr id="39" name="Google Shape;39;p22"/>
          <p:cNvSpPr txBox="1">
            <a:spLocks noGrp="1"/>
          </p:cNvSpPr>
          <p:nvPr>
            <p:ph type="body" idx="2"/>
          </p:nvPr>
        </p:nvSpPr>
        <p:spPr>
          <a:xfrm>
            <a:off x="6231960" y="1604520"/>
            <a:ext cx="5354400" cy="1896800"/>
          </a:xfrm>
          <a:prstGeom prst="rect">
            <a:avLst/>
          </a:prstGeom>
          <a:noFill/>
          <a:ln>
            <a:noFill/>
          </a:ln>
        </p:spPr>
        <p:txBody>
          <a:bodyPr spcFirstLastPara="1" wrap="square" lIns="0" tIns="0" rIns="0" bIns="0" anchor="t" anchorCtr="0">
            <a:normAutofit/>
          </a:bodyPr>
          <a:lstStyle>
            <a:lvl1pPr marL="609585" lvl="0" indent="-304792" algn="l">
              <a:lnSpc>
                <a:spcPct val="100000"/>
              </a:lnSpc>
              <a:spcBef>
                <a:spcPts val="0"/>
              </a:spcBef>
              <a:spcAft>
                <a:spcPts val="0"/>
              </a:spcAft>
              <a:buSzPts val="1100"/>
              <a:buNone/>
              <a:defRPr/>
            </a:lvl1pPr>
            <a:lvl2pPr marL="1219170" lvl="1" indent="-304792" algn="l">
              <a:lnSpc>
                <a:spcPct val="100000"/>
              </a:lnSpc>
              <a:spcBef>
                <a:spcPts val="0"/>
              </a:spcBef>
              <a:spcAft>
                <a:spcPts val="0"/>
              </a:spcAft>
              <a:buSzPts val="1100"/>
              <a:buNone/>
              <a:defRPr/>
            </a:lvl2pPr>
            <a:lvl3pPr marL="1828754" lvl="2" indent="-304792" algn="l">
              <a:lnSpc>
                <a:spcPct val="100000"/>
              </a:lnSpc>
              <a:spcBef>
                <a:spcPts val="0"/>
              </a:spcBef>
              <a:spcAft>
                <a:spcPts val="0"/>
              </a:spcAft>
              <a:buSzPts val="1100"/>
              <a:buNone/>
              <a:defRPr/>
            </a:lvl3pPr>
            <a:lvl4pPr marL="2438339" lvl="3" indent="-304792" algn="l">
              <a:lnSpc>
                <a:spcPct val="100000"/>
              </a:lnSpc>
              <a:spcBef>
                <a:spcPts val="0"/>
              </a:spcBef>
              <a:spcAft>
                <a:spcPts val="0"/>
              </a:spcAft>
              <a:buSzPts val="1100"/>
              <a:buNone/>
              <a:defRPr/>
            </a:lvl4pPr>
            <a:lvl5pPr marL="3047924" lvl="4" indent="-304792" algn="l">
              <a:lnSpc>
                <a:spcPct val="100000"/>
              </a:lnSpc>
              <a:spcBef>
                <a:spcPts val="0"/>
              </a:spcBef>
              <a:spcAft>
                <a:spcPts val="0"/>
              </a:spcAft>
              <a:buSzPts val="1100"/>
              <a:buNone/>
              <a:defRPr/>
            </a:lvl5pPr>
            <a:lvl6pPr marL="3657509" lvl="5" indent="-304792" algn="l">
              <a:lnSpc>
                <a:spcPct val="100000"/>
              </a:lnSpc>
              <a:spcBef>
                <a:spcPts val="0"/>
              </a:spcBef>
              <a:spcAft>
                <a:spcPts val="0"/>
              </a:spcAft>
              <a:buSzPts val="1100"/>
              <a:buNone/>
              <a:defRPr/>
            </a:lvl6pPr>
            <a:lvl7pPr marL="4267093" lvl="6" indent="-304792" algn="l">
              <a:lnSpc>
                <a:spcPct val="100000"/>
              </a:lnSpc>
              <a:spcBef>
                <a:spcPts val="0"/>
              </a:spcBef>
              <a:spcAft>
                <a:spcPts val="0"/>
              </a:spcAft>
              <a:buSzPts val="1100"/>
              <a:buNone/>
              <a:defRPr/>
            </a:lvl7pPr>
            <a:lvl8pPr marL="4876678" lvl="7" indent="-304792" algn="l">
              <a:lnSpc>
                <a:spcPct val="100000"/>
              </a:lnSpc>
              <a:spcBef>
                <a:spcPts val="0"/>
              </a:spcBef>
              <a:spcAft>
                <a:spcPts val="0"/>
              </a:spcAft>
              <a:buSzPts val="1100"/>
              <a:buNone/>
              <a:defRPr/>
            </a:lvl8pPr>
            <a:lvl9pPr marL="5486263" lvl="8" indent="-304792" algn="l">
              <a:lnSpc>
                <a:spcPct val="100000"/>
              </a:lnSpc>
              <a:spcBef>
                <a:spcPts val="0"/>
              </a:spcBef>
              <a:spcAft>
                <a:spcPts val="0"/>
              </a:spcAft>
              <a:buSzPts val="1100"/>
              <a:buNone/>
              <a:defRPr/>
            </a:lvl9pPr>
          </a:lstStyle>
          <a:p>
            <a:endParaRPr/>
          </a:p>
        </p:txBody>
      </p:sp>
      <p:sp>
        <p:nvSpPr>
          <p:cNvPr id="40" name="Google Shape;40;p22"/>
          <p:cNvSpPr txBox="1">
            <a:spLocks noGrp="1"/>
          </p:cNvSpPr>
          <p:nvPr>
            <p:ph type="body" idx="3"/>
          </p:nvPr>
        </p:nvSpPr>
        <p:spPr>
          <a:xfrm>
            <a:off x="6231960" y="3682080"/>
            <a:ext cx="5354400" cy="1896800"/>
          </a:xfrm>
          <a:prstGeom prst="rect">
            <a:avLst/>
          </a:prstGeom>
          <a:noFill/>
          <a:ln>
            <a:noFill/>
          </a:ln>
        </p:spPr>
        <p:txBody>
          <a:bodyPr spcFirstLastPara="1" wrap="square" lIns="0" tIns="0" rIns="0" bIns="0" anchor="t" anchorCtr="0">
            <a:normAutofit/>
          </a:bodyPr>
          <a:lstStyle>
            <a:lvl1pPr marL="609585" lvl="0" indent="-304792" algn="l">
              <a:lnSpc>
                <a:spcPct val="100000"/>
              </a:lnSpc>
              <a:spcBef>
                <a:spcPts val="0"/>
              </a:spcBef>
              <a:spcAft>
                <a:spcPts val="0"/>
              </a:spcAft>
              <a:buSzPts val="1100"/>
              <a:buNone/>
              <a:defRPr/>
            </a:lvl1pPr>
            <a:lvl2pPr marL="1219170" lvl="1" indent="-304792" algn="l">
              <a:lnSpc>
                <a:spcPct val="100000"/>
              </a:lnSpc>
              <a:spcBef>
                <a:spcPts val="0"/>
              </a:spcBef>
              <a:spcAft>
                <a:spcPts val="0"/>
              </a:spcAft>
              <a:buSzPts val="1100"/>
              <a:buNone/>
              <a:defRPr/>
            </a:lvl2pPr>
            <a:lvl3pPr marL="1828754" lvl="2" indent="-304792" algn="l">
              <a:lnSpc>
                <a:spcPct val="100000"/>
              </a:lnSpc>
              <a:spcBef>
                <a:spcPts val="0"/>
              </a:spcBef>
              <a:spcAft>
                <a:spcPts val="0"/>
              </a:spcAft>
              <a:buSzPts val="1100"/>
              <a:buNone/>
              <a:defRPr/>
            </a:lvl3pPr>
            <a:lvl4pPr marL="2438339" lvl="3" indent="-304792" algn="l">
              <a:lnSpc>
                <a:spcPct val="100000"/>
              </a:lnSpc>
              <a:spcBef>
                <a:spcPts val="0"/>
              </a:spcBef>
              <a:spcAft>
                <a:spcPts val="0"/>
              </a:spcAft>
              <a:buSzPts val="1100"/>
              <a:buNone/>
              <a:defRPr/>
            </a:lvl4pPr>
            <a:lvl5pPr marL="3047924" lvl="4" indent="-304792" algn="l">
              <a:lnSpc>
                <a:spcPct val="100000"/>
              </a:lnSpc>
              <a:spcBef>
                <a:spcPts val="0"/>
              </a:spcBef>
              <a:spcAft>
                <a:spcPts val="0"/>
              </a:spcAft>
              <a:buSzPts val="1100"/>
              <a:buNone/>
              <a:defRPr/>
            </a:lvl5pPr>
            <a:lvl6pPr marL="3657509" lvl="5" indent="-304792" algn="l">
              <a:lnSpc>
                <a:spcPct val="100000"/>
              </a:lnSpc>
              <a:spcBef>
                <a:spcPts val="0"/>
              </a:spcBef>
              <a:spcAft>
                <a:spcPts val="0"/>
              </a:spcAft>
              <a:buSzPts val="1100"/>
              <a:buNone/>
              <a:defRPr/>
            </a:lvl6pPr>
            <a:lvl7pPr marL="4267093" lvl="6" indent="-304792" algn="l">
              <a:lnSpc>
                <a:spcPct val="100000"/>
              </a:lnSpc>
              <a:spcBef>
                <a:spcPts val="0"/>
              </a:spcBef>
              <a:spcAft>
                <a:spcPts val="0"/>
              </a:spcAft>
              <a:buSzPts val="1100"/>
              <a:buNone/>
              <a:defRPr/>
            </a:lvl7pPr>
            <a:lvl8pPr marL="4876678" lvl="7" indent="-304792" algn="l">
              <a:lnSpc>
                <a:spcPct val="100000"/>
              </a:lnSpc>
              <a:spcBef>
                <a:spcPts val="0"/>
              </a:spcBef>
              <a:spcAft>
                <a:spcPts val="0"/>
              </a:spcAft>
              <a:buSzPts val="1100"/>
              <a:buNone/>
              <a:defRPr/>
            </a:lvl8pPr>
            <a:lvl9pPr marL="5486263" lvl="8" indent="-304792" algn="l">
              <a:lnSpc>
                <a:spcPct val="100000"/>
              </a:lnSpc>
              <a:spcBef>
                <a:spcPts val="0"/>
              </a:spcBef>
              <a:spcAft>
                <a:spcPts val="0"/>
              </a:spcAft>
              <a:buSzPts val="1100"/>
              <a:buNone/>
              <a:defRPr/>
            </a:lvl9pPr>
          </a:lstStyle>
          <a:p>
            <a:endParaRPr/>
          </a:p>
        </p:txBody>
      </p:sp>
    </p:spTree>
    <p:extLst>
      <p:ext uri="{BB962C8B-B14F-4D97-AF65-F5344CB8AC3E}">
        <p14:creationId xmlns:p14="http://schemas.microsoft.com/office/powerpoint/2010/main" val="176287253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itle, 2 Content over Content" type="twoObjOverTx">
  <p:cSld name="Title, 2 Content over Content">
    <p:spTree>
      <p:nvGrpSpPr>
        <p:cNvPr id="1" name="Shape 41"/>
        <p:cNvGrpSpPr/>
        <p:nvPr/>
      </p:nvGrpSpPr>
      <p:grpSpPr>
        <a:xfrm>
          <a:off x="0" y="0"/>
          <a:ext cx="0" cy="0"/>
          <a:chOff x="0" y="0"/>
          <a:chExt cx="0" cy="0"/>
        </a:xfrm>
      </p:grpSpPr>
      <p:sp>
        <p:nvSpPr>
          <p:cNvPr id="42" name="Google Shape;42;p23"/>
          <p:cNvSpPr txBox="1">
            <a:spLocks noGrp="1"/>
          </p:cNvSpPr>
          <p:nvPr>
            <p:ph type="title"/>
          </p:nvPr>
        </p:nvSpPr>
        <p:spPr>
          <a:xfrm>
            <a:off x="609480" y="273600"/>
            <a:ext cx="10972400" cy="11448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43" name="Google Shape;43;p23"/>
          <p:cNvSpPr txBox="1">
            <a:spLocks noGrp="1"/>
          </p:cNvSpPr>
          <p:nvPr>
            <p:ph type="body" idx="1"/>
          </p:nvPr>
        </p:nvSpPr>
        <p:spPr>
          <a:xfrm>
            <a:off x="609480" y="1604520"/>
            <a:ext cx="5354400" cy="1896800"/>
          </a:xfrm>
          <a:prstGeom prst="rect">
            <a:avLst/>
          </a:prstGeom>
          <a:noFill/>
          <a:ln>
            <a:noFill/>
          </a:ln>
        </p:spPr>
        <p:txBody>
          <a:bodyPr spcFirstLastPara="1" wrap="square" lIns="0" tIns="0" rIns="0" bIns="0" anchor="t" anchorCtr="0">
            <a:normAutofit/>
          </a:bodyPr>
          <a:lstStyle>
            <a:lvl1pPr marL="609585" lvl="0" indent="-304792" algn="l">
              <a:lnSpc>
                <a:spcPct val="100000"/>
              </a:lnSpc>
              <a:spcBef>
                <a:spcPts val="0"/>
              </a:spcBef>
              <a:spcAft>
                <a:spcPts val="0"/>
              </a:spcAft>
              <a:buSzPts val="1100"/>
              <a:buNone/>
              <a:defRPr/>
            </a:lvl1pPr>
            <a:lvl2pPr marL="1219170" lvl="1" indent="-304792" algn="l">
              <a:lnSpc>
                <a:spcPct val="100000"/>
              </a:lnSpc>
              <a:spcBef>
                <a:spcPts val="0"/>
              </a:spcBef>
              <a:spcAft>
                <a:spcPts val="0"/>
              </a:spcAft>
              <a:buSzPts val="1100"/>
              <a:buNone/>
              <a:defRPr/>
            </a:lvl2pPr>
            <a:lvl3pPr marL="1828754" lvl="2" indent="-304792" algn="l">
              <a:lnSpc>
                <a:spcPct val="100000"/>
              </a:lnSpc>
              <a:spcBef>
                <a:spcPts val="0"/>
              </a:spcBef>
              <a:spcAft>
                <a:spcPts val="0"/>
              </a:spcAft>
              <a:buSzPts val="1100"/>
              <a:buNone/>
              <a:defRPr/>
            </a:lvl3pPr>
            <a:lvl4pPr marL="2438339" lvl="3" indent="-304792" algn="l">
              <a:lnSpc>
                <a:spcPct val="100000"/>
              </a:lnSpc>
              <a:spcBef>
                <a:spcPts val="0"/>
              </a:spcBef>
              <a:spcAft>
                <a:spcPts val="0"/>
              </a:spcAft>
              <a:buSzPts val="1100"/>
              <a:buNone/>
              <a:defRPr/>
            </a:lvl4pPr>
            <a:lvl5pPr marL="3047924" lvl="4" indent="-304792" algn="l">
              <a:lnSpc>
                <a:spcPct val="100000"/>
              </a:lnSpc>
              <a:spcBef>
                <a:spcPts val="0"/>
              </a:spcBef>
              <a:spcAft>
                <a:spcPts val="0"/>
              </a:spcAft>
              <a:buSzPts val="1100"/>
              <a:buNone/>
              <a:defRPr/>
            </a:lvl5pPr>
            <a:lvl6pPr marL="3657509" lvl="5" indent="-304792" algn="l">
              <a:lnSpc>
                <a:spcPct val="100000"/>
              </a:lnSpc>
              <a:spcBef>
                <a:spcPts val="0"/>
              </a:spcBef>
              <a:spcAft>
                <a:spcPts val="0"/>
              </a:spcAft>
              <a:buSzPts val="1100"/>
              <a:buNone/>
              <a:defRPr/>
            </a:lvl6pPr>
            <a:lvl7pPr marL="4267093" lvl="6" indent="-304792" algn="l">
              <a:lnSpc>
                <a:spcPct val="100000"/>
              </a:lnSpc>
              <a:spcBef>
                <a:spcPts val="0"/>
              </a:spcBef>
              <a:spcAft>
                <a:spcPts val="0"/>
              </a:spcAft>
              <a:buSzPts val="1100"/>
              <a:buNone/>
              <a:defRPr/>
            </a:lvl7pPr>
            <a:lvl8pPr marL="4876678" lvl="7" indent="-304792" algn="l">
              <a:lnSpc>
                <a:spcPct val="100000"/>
              </a:lnSpc>
              <a:spcBef>
                <a:spcPts val="0"/>
              </a:spcBef>
              <a:spcAft>
                <a:spcPts val="0"/>
              </a:spcAft>
              <a:buSzPts val="1100"/>
              <a:buNone/>
              <a:defRPr/>
            </a:lvl8pPr>
            <a:lvl9pPr marL="5486263" lvl="8" indent="-304792" algn="l">
              <a:lnSpc>
                <a:spcPct val="100000"/>
              </a:lnSpc>
              <a:spcBef>
                <a:spcPts val="0"/>
              </a:spcBef>
              <a:spcAft>
                <a:spcPts val="0"/>
              </a:spcAft>
              <a:buSzPts val="1100"/>
              <a:buNone/>
              <a:defRPr/>
            </a:lvl9pPr>
          </a:lstStyle>
          <a:p>
            <a:endParaRPr/>
          </a:p>
        </p:txBody>
      </p:sp>
      <p:sp>
        <p:nvSpPr>
          <p:cNvPr id="44" name="Google Shape;44;p23"/>
          <p:cNvSpPr txBox="1">
            <a:spLocks noGrp="1"/>
          </p:cNvSpPr>
          <p:nvPr>
            <p:ph type="body" idx="2"/>
          </p:nvPr>
        </p:nvSpPr>
        <p:spPr>
          <a:xfrm>
            <a:off x="6231960" y="1604520"/>
            <a:ext cx="5354400" cy="1896800"/>
          </a:xfrm>
          <a:prstGeom prst="rect">
            <a:avLst/>
          </a:prstGeom>
          <a:noFill/>
          <a:ln>
            <a:noFill/>
          </a:ln>
        </p:spPr>
        <p:txBody>
          <a:bodyPr spcFirstLastPara="1" wrap="square" lIns="0" tIns="0" rIns="0" bIns="0" anchor="t" anchorCtr="0">
            <a:normAutofit/>
          </a:bodyPr>
          <a:lstStyle>
            <a:lvl1pPr marL="609585" lvl="0" indent="-304792" algn="l">
              <a:lnSpc>
                <a:spcPct val="100000"/>
              </a:lnSpc>
              <a:spcBef>
                <a:spcPts val="0"/>
              </a:spcBef>
              <a:spcAft>
                <a:spcPts val="0"/>
              </a:spcAft>
              <a:buSzPts val="1100"/>
              <a:buNone/>
              <a:defRPr/>
            </a:lvl1pPr>
            <a:lvl2pPr marL="1219170" lvl="1" indent="-304792" algn="l">
              <a:lnSpc>
                <a:spcPct val="100000"/>
              </a:lnSpc>
              <a:spcBef>
                <a:spcPts val="0"/>
              </a:spcBef>
              <a:spcAft>
                <a:spcPts val="0"/>
              </a:spcAft>
              <a:buSzPts val="1100"/>
              <a:buNone/>
              <a:defRPr/>
            </a:lvl2pPr>
            <a:lvl3pPr marL="1828754" lvl="2" indent="-304792" algn="l">
              <a:lnSpc>
                <a:spcPct val="100000"/>
              </a:lnSpc>
              <a:spcBef>
                <a:spcPts val="0"/>
              </a:spcBef>
              <a:spcAft>
                <a:spcPts val="0"/>
              </a:spcAft>
              <a:buSzPts val="1100"/>
              <a:buNone/>
              <a:defRPr/>
            </a:lvl3pPr>
            <a:lvl4pPr marL="2438339" lvl="3" indent="-304792" algn="l">
              <a:lnSpc>
                <a:spcPct val="100000"/>
              </a:lnSpc>
              <a:spcBef>
                <a:spcPts val="0"/>
              </a:spcBef>
              <a:spcAft>
                <a:spcPts val="0"/>
              </a:spcAft>
              <a:buSzPts val="1100"/>
              <a:buNone/>
              <a:defRPr/>
            </a:lvl4pPr>
            <a:lvl5pPr marL="3047924" lvl="4" indent="-304792" algn="l">
              <a:lnSpc>
                <a:spcPct val="100000"/>
              </a:lnSpc>
              <a:spcBef>
                <a:spcPts val="0"/>
              </a:spcBef>
              <a:spcAft>
                <a:spcPts val="0"/>
              </a:spcAft>
              <a:buSzPts val="1100"/>
              <a:buNone/>
              <a:defRPr/>
            </a:lvl5pPr>
            <a:lvl6pPr marL="3657509" lvl="5" indent="-304792" algn="l">
              <a:lnSpc>
                <a:spcPct val="100000"/>
              </a:lnSpc>
              <a:spcBef>
                <a:spcPts val="0"/>
              </a:spcBef>
              <a:spcAft>
                <a:spcPts val="0"/>
              </a:spcAft>
              <a:buSzPts val="1100"/>
              <a:buNone/>
              <a:defRPr/>
            </a:lvl6pPr>
            <a:lvl7pPr marL="4267093" lvl="6" indent="-304792" algn="l">
              <a:lnSpc>
                <a:spcPct val="100000"/>
              </a:lnSpc>
              <a:spcBef>
                <a:spcPts val="0"/>
              </a:spcBef>
              <a:spcAft>
                <a:spcPts val="0"/>
              </a:spcAft>
              <a:buSzPts val="1100"/>
              <a:buNone/>
              <a:defRPr/>
            </a:lvl7pPr>
            <a:lvl8pPr marL="4876678" lvl="7" indent="-304792" algn="l">
              <a:lnSpc>
                <a:spcPct val="100000"/>
              </a:lnSpc>
              <a:spcBef>
                <a:spcPts val="0"/>
              </a:spcBef>
              <a:spcAft>
                <a:spcPts val="0"/>
              </a:spcAft>
              <a:buSzPts val="1100"/>
              <a:buNone/>
              <a:defRPr/>
            </a:lvl8pPr>
            <a:lvl9pPr marL="5486263" lvl="8" indent="-304792" algn="l">
              <a:lnSpc>
                <a:spcPct val="100000"/>
              </a:lnSpc>
              <a:spcBef>
                <a:spcPts val="0"/>
              </a:spcBef>
              <a:spcAft>
                <a:spcPts val="0"/>
              </a:spcAft>
              <a:buSzPts val="1100"/>
              <a:buNone/>
              <a:defRPr/>
            </a:lvl9pPr>
          </a:lstStyle>
          <a:p>
            <a:endParaRPr/>
          </a:p>
        </p:txBody>
      </p:sp>
      <p:sp>
        <p:nvSpPr>
          <p:cNvPr id="45" name="Google Shape;45;p23"/>
          <p:cNvSpPr txBox="1">
            <a:spLocks noGrp="1"/>
          </p:cNvSpPr>
          <p:nvPr>
            <p:ph type="body" idx="3"/>
          </p:nvPr>
        </p:nvSpPr>
        <p:spPr>
          <a:xfrm>
            <a:off x="609480" y="3682080"/>
            <a:ext cx="10972400" cy="1896800"/>
          </a:xfrm>
          <a:prstGeom prst="rect">
            <a:avLst/>
          </a:prstGeom>
          <a:noFill/>
          <a:ln>
            <a:noFill/>
          </a:ln>
        </p:spPr>
        <p:txBody>
          <a:bodyPr spcFirstLastPara="1" wrap="square" lIns="0" tIns="0" rIns="0" bIns="0" anchor="t" anchorCtr="0">
            <a:normAutofit/>
          </a:bodyPr>
          <a:lstStyle>
            <a:lvl1pPr marL="609585" lvl="0" indent="-304792" algn="l">
              <a:lnSpc>
                <a:spcPct val="100000"/>
              </a:lnSpc>
              <a:spcBef>
                <a:spcPts val="0"/>
              </a:spcBef>
              <a:spcAft>
                <a:spcPts val="0"/>
              </a:spcAft>
              <a:buSzPts val="1100"/>
              <a:buNone/>
              <a:defRPr/>
            </a:lvl1pPr>
            <a:lvl2pPr marL="1219170" lvl="1" indent="-304792" algn="l">
              <a:lnSpc>
                <a:spcPct val="100000"/>
              </a:lnSpc>
              <a:spcBef>
                <a:spcPts val="0"/>
              </a:spcBef>
              <a:spcAft>
                <a:spcPts val="0"/>
              </a:spcAft>
              <a:buSzPts val="1100"/>
              <a:buNone/>
              <a:defRPr/>
            </a:lvl2pPr>
            <a:lvl3pPr marL="1828754" lvl="2" indent="-304792" algn="l">
              <a:lnSpc>
                <a:spcPct val="100000"/>
              </a:lnSpc>
              <a:spcBef>
                <a:spcPts val="0"/>
              </a:spcBef>
              <a:spcAft>
                <a:spcPts val="0"/>
              </a:spcAft>
              <a:buSzPts val="1100"/>
              <a:buNone/>
              <a:defRPr/>
            </a:lvl3pPr>
            <a:lvl4pPr marL="2438339" lvl="3" indent="-304792" algn="l">
              <a:lnSpc>
                <a:spcPct val="100000"/>
              </a:lnSpc>
              <a:spcBef>
                <a:spcPts val="0"/>
              </a:spcBef>
              <a:spcAft>
                <a:spcPts val="0"/>
              </a:spcAft>
              <a:buSzPts val="1100"/>
              <a:buNone/>
              <a:defRPr/>
            </a:lvl4pPr>
            <a:lvl5pPr marL="3047924" lvl="4" indent="-304792" algn="l">
              <a:lnSpc>
                <a:spcPct val="100000"/>
              </a:lnSpc>
              <a:spcBef>
                <a:spcPts val="0"/>
              </a:spcBef>
              <a:spcAft>
                <a:spcPts val="0"/>
              </a:spcAft>
              <a:buSzPts val="1100"/>
              <a:buNone/>
              <a:defRPr/>
            </a:lvl5pPr>
            <a:lvl6pPr marL="3657509" lvl="5" indent="-304792" algn="l">
              <a:lnSpc>
                <a:spcPct val="100000"/>
              </a:lnSpc>
              <a:spcBef>
                <a:spcPts val="0"/>
              </a:spcBef>
              <a:spcAft>
                <a:spcPts val="0"/>
              </a:spcAft>
              <a:buSzPts val="1100"/>
              <a:buNone/>
              <a:defRPr/>
            </a:lvl6pPr>
            <a:lvl7pPr marL="4267093" lvl="6" indent="-304792" algn="l">
              <a:lnSpc>
                <a:spcPct val="100000"/>
              </a:lnSpc>
              <a:spcBef>
                <a:spcPts val="0"/>
              </a:spcBef>
              <a:spcAft>
                <a:spcPts val="0"/>
              </a:spcAft>
              <a:buSzPts val="1100"/>
              <a:buNone/>
              <a:defRPr/>
            </a:lvl7pPr>
            <a:lvl8pPr marL="4876678" lvl="7" indent="-304792" algn="l">
              <a:lnSpc>
                <a:spcPct val="100000"/>
              </a:lnSpc>
              <a:spcBef>
                <a:spcPts val="0"/>
              </a:spcBef>
              <a:spcAft>
                <a:spcPts val="0"/>
              </a:spcAft>
              <a:buSzPts val="1100"/>
              <a:buNone/>
              <a:defRPr/>
            </a:lvl8pPr>
            <a:lvl9pPr marL="5486263" lvl="8" indent="-304792" algn="l">
              <a:lnSpc>
                <a:spcPct val="100000"/>
              </a:lnSpc>
              <a:spcBef>
                <a:spcPts val="0"/>
              </a:spcBef>
              <a:spcAft>
                <a:spcPts val="0"/>
              </a:spcAft>
              <a:buSzPts val="1100"/>
              <a:buNone/>
              <a:defRPr/>
            </a:lvl9pPr>
          </a:lstStyle>
          <a:p>
            <a:endParaRPr/>
          </a:p>
        </p:txBody>
      </p:sp>
    </p:spTree>
    <p:extLst>
      <p:ext uri="{BB962C8B-B14F-4D97-AF65-F5344CB8AC3E}">
        <p14:creationId xmlns:p14="http://schemas.microsoft.com/office/powerpoint/2010/main" val="299691024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itle, Content over Content" type="objOverTx">
  <p:cSld name="Title, Content over Content">
    <p:spTree>
      <p:nvGrpSpPr>
        <p:cNvPr id="1" name="Shape 46"/>
        <p:cNvGrpSpPr/>
        <p:nvPr/>
      </p:nvGrpSpPr>
      <p:grpSpPr>
        <a:xfrm>
          <a:off x="0" y="0"/>
          <a:ext cx="0" cy="0"/>
          <a:chOff x="0" y="0"/>
          <a:chExt cx="0" cy="0"/>
        </a:xfrm>
      </p:grpSpPr>
      <p:sp>
        <p:nvSpPr>
          <p:cNvPr id="47" name="Google Shape;47;p24"/>
          <p:cNvSpPr txBox="1">
            <a:spLocks noGrp="1"/>
          </p:cNvSpPr>
          <p:nvPr>
            <p:ph type="title"/>
          </p:nvPr>
        </p:nvSpPr>
        <p:spPr>
          <a:xfrm>
            <a:off x="609480" y="273600"/>
            <a:ext cx="10972400" cy="11448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48" name="Google Shape;48;p24"/>
          <p:cNvSpPr txBox="1">
            <a:spLocks noGrp="1"/>
          </p:cNvSpPr>
          <p:nvPr>
            <p:ph type="body" idx="1"/>
          </p:nvPr>
        </p:nvSpPr>
        <p:spPr>
          <a:xfrm>
            <a:off x="609480" y="1604520"/>
            <a:ext cx="10972400" cy="1896800"/>
          </a:xfrm>
          <a:prstGeom prst="rect">
            <a:avLst/>
          </a:prstGeom>
          <a:noFill/>
          <a:ln>
            <a:noFill/>
          </a:ln>
        </p:spPr>
        <p:txBody>
          <a:bodyPr spcFirstLastPara="1" wrap="square" lIns="0" tIns="0" rIns="0" bIns="0" anchor="t" anchorCtr="0">
            <a:normAutofit/>
          </a:bodyPr>
          <a:lstStyle>
            <a:lvl1pPr marL="609585" lvl="0" indent="-304792" algn="l">
              <a:lnSpc>
                <a:spcPct val="100000"/>
              </a:lnSpc>
              <a:spcBef>
                <a:spcPts val="0"/>
              </a:spcBef>
              <a:spcAft>
                <a:spcPts val="0"/>
              </a:spcAft>
              <a:buSzPts val="1100"/>
              <a:buNone/>
              <a:defRPr/>
            </a:lvl1pPr>
            <a:lvl2pPr marL="1219170" lvl="1" indent="-304792" algn="l">
              <a:lnSpc>
                <a:spcPct val="100000"/>
              </a:lnSpc>
              <a:spcBef>
                <a:spcPts val="0"/>
              </a:spcBef>
              <a:spcAft>
                <a:spcPts val="0"/>
              </a:spcAft>
              <a:buSzPts val="1100"/>
              <a:buNone/>
              <a:defRPr/>
            </a:lvl2pPr>
            <a:lvl3pPr marL="1828754" lvl="2" indent="-304792" algn="l">
              <a:lnSpc>
                <a:spcPct val="100000"/>
              </a:lnSpc>
              <a:spcBef>
                <a:spcPts val="0"/>
              </a:spcBef>
              <a:spcAft>
                <a:spcPts val="0"/>
              </a:spcAft>
              <a:buSzPts val="1100"/>
              <a:buNone/>
              <a:defRPr/>
            </a:lvl3pPr>
            <a:lvl4pPr marL="2438339" lvl="3" indent="-304792" algn="l">
              <a:lnSpc>
                <a:spcPct val="100000"/>
              </a:lnSpc>
              <a:spcBef>
                <a:spcPts val="0"/>
              </a:spcBef>
              <a:spcAft>
                <a:spcPts val="0"/>
              </a:spcAft>
              <a:buSzPts val="1100"/>
              <a:buNone/>
              <a:defRPr/>
            </a:lvl4pPr>
            <a:lvl5pPr marL="3047924" lvl="4" indent="-304792" algn="l">
              <a:lnSpc>
                <a:spcPct val="100000"/>
              </a:lnSpc>
              <a:spcBef>
                <a:spcPts val="0"/>
              </a:spcBef>
              <a:spcAft>
                <a:spcPts val="0"/>
              </a:spcAft>
              <a:buSzPts val="1100"/>
              <a:buNone/>
              <a:defRPr/>
            </a:lvl5pPr>
            <a:lvl6pPr marL="3657509" lvl="5" indent="-304792" algn="l">
              <a:lnSpc>
                <a:spcPct val="100000"/>
              </a:lnSpc>
              <a:spcBef>
                <a:spcPts val="0"/>
              </a:spcBef>
              <a:spcAft>
                <a:spcPts val="0"/>
              </a:spcAft>
              <a:buSzPts val="1100"/>
              <a:buNone/>
              <a:defRPr/>
            </a:lvl6pPr>
            <a:lvl7pPr marL="4267093" lvl="6" indent="-304792" algn="l">
              <a:lnSpc>
                <a:spcPct val="100000"/>
              </a:lnSpc>
              <a:spcBef>
                <a:spcPts val="0"/>
              </a:spcBef>
              <a:spcAft>
                <a:spcPts val="0"/>
              </a:spcAft>
              <a:buSzPts val="1100"/>
              <a:buNone/>
              <a:defRPr/>
            </a:lvl7pPr>
            <a:lvl8pPr marL="4876678" lvl="7" indent="-304792" algn="l">
              <a:lnSpc>
                <a:spcPct val="100000"/>
              </a:lnSpc>
              <a:spcBef>
                <a:spcPts val="0"/>
              </a:spcBef>
              <a:spcAft>
                <a:spcPts val="0"/>
              </a:spcAft>
              <a:buSzPts val="1100"/>
              <a:buNone/>
              <a:defRPr/>
            </a:lvl8pPr>
            <a:lvl9pPr marL="5486263" lvl="8" indent="-304792" algn="l">
              <a:lnSpc>
                <a:spcPct val="100000"/>
              </a:lnSpc>
              <a:spcBef>
                <a:spcPts val="0"/>
              </a:spcBef>
              <a:spcAft>
                <a:spcPts val="0"/>
              </a:spcAft>
              <a:buSzPts val="1100"/>
              <a:buNone/>
              <a:defRPr/>
            </a:lvl9pPr>
          </a:lstStyle>
          <a:p>
            <a:endParaRPr/>
          </a:p>
        </p:txBody>
      </p:sp>
      <p:sp>
        <p:nvSpPr>
          <p:cNvPr id="49" name="Google Shape;49;p24"/>
          <p:cNvSpPr txBox="1">
            <a:spLocks noGrp="1"/>
          </p:cNvSpPr>
          <p:nvPr>
            <p:ph type="body" idx="2"/>
          </p:nvPr>
        </p:nvSpPr>
        <p:spPr>
          <a:xfrm>
            <a:off x="609480" y="3682080"/>
            <a:ext cx="10972400" cy="1896800"/>
          </a:xfrm>
          <a:prstGeom prst="rect">
            <a:avLst/>
          </a:prstGeom>
          <a:noFill/>
          <a:ln>
            <a:noFill/>
          </a:ln>
        </p:spPr>
        <p:txBody>
          <a:bodyPr spcFirstLastPara="1" wrap="square" lIns="0" tIns="0" rIns="0" bIns="0" anchor="t" anchorCtr="0">
            <a:normAutofit/>
          </a:bodyPr>
          <a:lstStyle>
            <a:lvl1pPr marL="609585" lvl="0" indent="-304792" algn="l">
              <a:lnSpc>
                <a:spcPct val="100000"/>
              </a:lnSpc>
              <a:spcBef>
                <a:spcPts val="0"/>
              </a:spcBef>
              <a:spcAft>
                <a:spcPts val="0"/>
              </a:spcAft>
              <a:buSzPts val="1100"/>
              <a:buNone/>
              <a:defRPr/>
            </a:lvl1pPr>
            <a:lvl2pPr marL="1219170" lvl="1" indent="-304792" algn="l">
              <a:lnSpc>
                <a:spcPct val="100000"/>
              </a:lnSpc>
              <a:spcBef>
                <a:spcPts val="0"/>
              </a:spcBef>
              <a:spcAft>
                <a:spcPts val="0"/>
              </a:spcAft>
              <a:buSzPts val="1100"/>
              <a:buNone/>
              <a:defRPr/>
            </a:lvl2pPr>
            <a:lvl3pPr marL="1828754" lvl="2" indent="-304792" algn="l">
              <a:lnSpc>
                <a:spcPct val="100000"/>
              </a:lnSpc>
              <a:spcBef>
                <a:spcPts val="0"/>
              </a:spcBef>
              <a:spcAft>
                <a:spcPts val="0"/>
              </a:spcAft>
              <a:buSzPts val="1100"/>
              <a:buNone/>
              <a:defRPr/>
            </a:lvl3pPr>
            <a:lvl4pPr marL="2438339" lvl="3" indent="-304792" algn="l">
              <a:lnSpc>
                <a:spcPct val="100000"/>
              </a:lnSpc>
              <a:spcBef>
                <a:spcPts val="0"/>
              </a:spcBef>
              <a:spcAft>
                <a:spcPts val="0"/>
              </a:spcAft>
              <a:buSzPts val="1100"/>
              <a:buNone/>
              <a:defRPr/>
            </a:lvl4pPr>
            <a:lvl5pPr marL="3047924" lvl="4" indent="-304792" algn="l">
              <a:lnSpc>
                <a:spcPct val="100000"/>
              </a:lnSpc>
              <a:spcBef>
                <a:spcPts val="0"/>
              </a:spcBef>
              <a:spcAft>
                <a:spcPts val="0"/>
              </a:spcAft>
              <a:buSzPts val="1100"/>
              <a:buNone/>
              <a:defRPr/>
            </a:lvl5pPr>
            <a:lvl6pPr marL="3657509" lvl="5" indent="-304792" algn="l">
              <a:lnSpc>
                <a:spcPct val="100000"/>
              </a:lnSpc>
              <a:spcBef>
                <a:spcPts val="0"/>
              </a:spcBef>
              <a:spcAft>
                <a:spcPts val="0"/>
              </a:spcAft>
              <a:buSzPts val="1100"/>
              <a:buNone/>
              <a:defRPr/>
            </a:lvl6pPr>
            <a:lvl7pPr marL="4267093" lvl="6" indent="-304792" algn="l">
              <a:lnSpc>
                <a:spcPct val="100000"/>
              </a:lnSpc>
              <a:spcBef>
                <a:spcPts val="0"/>
              </a:spcBef>
              <a:spcAft>
                <a:spcPts val="0"/>
              </a:spcAft>
              <a:buSzPts val="1100"/>
              <a:buNone/>
              <a:defRPr/>
            </a:lvl7pPr>
            <a:lvl8pPr marL="4876678" lvl="7" indent="-304792" algn="l">
              <a:lnSpc>
                <a:spcPct val="100000"/>
              </a:lnSpc>
              <a:spcBef>
                <a:spcPts val="0"/>
              </a:spcBef>
              <a:spcAft>
                <a:spcPts val="0"/>
              </a:spcAft>
              <a:buSzPts val="1100"/>
              <a:buNone/>
              <a:defRPr/>
            </a:lvl8pPr>
            <a:lvl9pPr marL="5486263" lvl="8" indent="-304792" algn="l">
              <a:lnSpc>
                <a:spcPct val="100000"/>
              </a:lnSpc>
              <a:spcBef>
                <a:spcPts val="0"/>
              </a:spcBef>
              <a:spcAft>
                <a:spcPts val="0"/>
              </a:spcAft>
              <a:buSzPts val="1100"/>
              <a:buNone/>
              <a:defRPr/>
            </a:lvl9pPr>
          </a:lstStyle>
          <a:p>
            <a:endParaRPr/>
          </a:p>
        </p:txBody>
      </p:sp>
    </p:spTree>
    <p:extLst>
      <p:ext uri="{BB962C8B-B14F-4D97-AF65-F5344CB8AC3E}">
        <p14:creationId xmlns:p14="http://schemas.microsoft.com/office/powerpoint/2010/main" val="103757970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Title, 4 Content" type="fourObj">
  <p:cSld name="Title, 4 Content">
    <p:spTree>
      <p:nvGrpSpPr>
        <p:cNvPr id="1" name="Shape 50"/>
        <p:cNvGrpSpPr/>
        <p:nvPr/>
      </p:nvGrpSpPr>
      <p:grpSpPr>
        <a:xfrm>
          <a:off x="0" y="0"/>
          <a:ext cx="0" cy="0"/>
          <a:chOff x="0" y="0"/>
          <a:chExt cx="0" cy="0"/>
        </a:xfrm>
      </p:grpSpPr>
      <p:sp>
        <p:nvSpPr>
          <p:cNvPr id="51" name="Google Shape;51;p25"/>
          <p:cNvSpPr txBox="1">
            <a:spLocks noGrp="1"/>
          </p:cNvSpPr>
          <p:nvPr>
            <p:ph type="title"/>
          </p:nvPr>
        </p:nvSpPr>
        <p:spPr>
          <a:xfrm>
            <a:off x="609480" y="273600"/>
            <a:ext cx="10972400" cy="11448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52" name="Google Shape;52;p25"/>
          <p:cNvSpPr txBox="1">
            <a:spLocks noGrp="1"/>
          </p:cNvSpPr>
          <p:nvPr>
            <p:ph type="body" idx="1"/>
          </p:nvPr>
        </p:nvSpPr>
        <p:spPr>
          <a:xfrm>
            <a:off x="609480" y="1604520"/>
            <a:ext cx="5354400" cy="1896800"/>
          </a:xfrm>
          <a:prstGeom prst="rect">
            <a:avLst/>
          </a:prstGeom>
          <a:noFill/>
          <a:ln>
            <a:noFill/>
          </a:ln>
        </p:spPr>
        <p:txBody>
          <a:bodyPr spcFirstLastPara="1" wrap="square" lIns="0" tIns="0" rIns="0" bIns="0" anchor="t" anchorCtr="0">
            <a:normAutofit/>
          </a:bodyPr>
          <a:lstStyle>
            <a:lvl1pPr marL="609585" lvl="0" indent="-304792" algn="l">
              <a:lnSpc>
                <a:spcPct val="100000"/>
              </a:lnSpc>
              <a:spcBef>
                <a:spcPts val="0"/>
              </a:spcBef>
              <a:spcAft>
                <a:spcPts val="0"/>
              </a:spcAft>
              <a:buSzPts val="1100"/>
              <a:buNone/>
              <a:defRPr/>
            </a:lvl1pPr>
            <a:lvl2pPr marL="1219170" lvl="1" indent="-304792" algn="l">
              <a:lnSpc>
                <a:spcPct val="100000"/>
              </a:lnSpc>
              <a:spcBef>
                <a:spcPts val="0"/>
              </a:spcBef>
              <a:spcAft>
                <a:spcPts val="0"/>
              </a:spcAft>
              <a:buSzPts val="1100"/>
              <a:buNone/>
              <a:defRPr/>
            </a:lvl2pPr>
            <a:lvl3pPr marL="1828754" lvl="2" indent="-304792" algn="l">
              <a:lnSpc>
                <a:spcPct val="100000"/>
              </a:lnSpc>
              <a:spcBef>
                <a:spcPts val="0"/>
              </a:spcBef>
              <a:spcAft>
                <a:spcPts val="0"/>
              </a:spcAft>
              <a:buSzPts val="1100"/>
              <a:buNone/>
              <a:defRPr/>
            </a:lvl3pPr>
            <a:lvl4pPr marL="2438339" lvl="3" indent="-304792" algn="l">
              <a:lnSpc>
                <a:spcPct val="100000"/>
              </a:lnSpc>
              <a:spcBef>
                <a:spcPts val="0"/>
              </a:spcBef>
              <a:spcAft>
                <a:spcPts val="0"/>
              </a:spcAft>
              <a:buSzPts val="1100"/>
              <a:buNone/>
              <a:defRPr/>
            </a:lvl4pPr>
            <a:lvl5pPr marL="3047924" lvl="4" indent="-304792" algn="l">
              <a:lnSpc>
                <a:spcPct val="100000"/>
              </a:lnSpc>
              <a:spcBef>
                <a:spcPts val="0"/>
              </a:spcBef>
              <a:spcAft>
                <a:spcPts val="0"/>
              </a:spcAft>
              <a:buSzPts val="1100"/>
              <a:buNone/>
              <a:defRPr/>
            </a:lvl5pPr>
            <a:lvl6pPr marL="3657509" lvl="5" indent="-304792" algn="l">
              <a:lnSpc>
                <a:spcPct val="100000"/>
              </a:lnSpc>
              <a:spcBef>
                <a:spcPts val="0"/>
              </a:spcBef>
              <a:spcAft>
                <a:spcPts val="0"/>
              </a:spcAft>
              <a:buSzPts val="1100"/>
              <a:buNone/>
              <a:defRPr/>
            </a:lvl6pPr>
            <a:lvl7pPr marL="4267093" lvl="6" indent="-304792" algn="l">
              <a:lnSpc>
                <a:spcPct val="100000"/>
              </a:lnSpc>
              <a:spcBef>
                <a:spcPts val="0"/>
              </a:spcBef>
              <a:spcAft>
                <a:spcPts val="0"/>
              </a:spcAft>
              <a:buSzPts val="1100"/>
              <a:buNone/>
              <a:defRPr/>
            </a:lvl7pPr>
            <a:lvl8pPr marL="4876678" lvl="7" indent="-304792" algn="l">
              <a:lnSpc>
                <a:spcPct val="100000"/>
              </a:lnSpc>
              <a:spcBef>
                <a:spcPts val="0"/>
              </a:spcBef>
              <a:spcAft>
                <a:spcPts val="0"/>
              </a:spcAft>
              <a:buSzPts val="1100"/>
              <a:buNone/>
              <a:defRPr/>
            </a:lvl8pPr>
            <a:lvl9pPr marL="5486263" lvl="8" indent="-304792" algn="l">
              <a:lnSpc>
                <a:spcPct val="100000"/>
              </a:lnSpc>
              <a:spcBef>
                <a:spcPts val="0"/>
              </a:spcBef>
              <a:spcAft>
                <a:spcPts val="0"/>
              </a:spcAft>
              <a:buSzPts val="1100"/>
              <a:buNone/>
              <a:defRPr/>
            </a:lvl9pPr>
          </a:lstStyle>
          <a:p>
            <a:endParaRPr/>
          </a:p>
        </p:txBody>
      </p:sp>
      <p:sp>
        <p:nvSpPr>
          <p:cNvPr id="53" name="Google Shape;53;p25"/>
          <p:cNvSpPr txBox="1">
            <a:spLocks noGrp="1"/>
          </p:cNvSpPr>
          <p:nvPr>
            <p:ph type="body" idx="2"/>
          </p:nvPr>
        </p:nvSpPr>
        <p:spPr>
          <a:xfrm>
            <a:off x="6231960" y="1604520"/>
            <a:ext cx="5354400" cy="1896800"/>
          </a:xfrm>
          <a:prstGeom prst="rect">
            <a:avLst/>
          </a:prstGeom>
          <a:noFill/>
          <a:ln>
            <a:noFill/>
          </a:ln>
        </p:spPr>
        <p:txBody>
          <a:bodyPr spcFirstLastPara="1" wrap="square" lIns="0" tIns="0" rIns="0" bIns="0" anchor="t" anchorCtr="0">
            <a:normAutofit/>
          </a:bodyPr>
          <a:lstStyle>
            <a:lvl1pPr marL="609585" lvl="0" indent="-304792" algn="l">
              <a:lnSpc>
                <a:spcPct val="100000"/>
              </a:lnSpc>
              <a:spcBef>
                <a:spcPts val="0"/>
              </a:spcBef>
              <a:spcAft>
                <a:spcPts val="0"/>
              </a:spcAft>
              <a:buSzPts val="1100"/>
              <a:buNone/>
              <a:defRPr/>
            </a:lvl1pPr>
            <a:lvl2pPr marL="1219170" lvl="1" indent="-304792" algn="l">
              <a:lnSpc>
                <a:spcPct val="100000"/>
              </a:lnSpc>
              <a:spcBef>
                <a:spcPts val="0"/>
              </a:spcBef>
              <a:spcAft>
                <a:spcPts val="0"/>
              </a:spcAft>
              <a:buSzPts val="1100"/>
              <a:buNone/>
              <a:defRPr/>
            </a:lvl2pPr>
            <a:lvl3pPr marL="1828754" lvl="2" indent="-304792" algn="l">
              <a:lnSpc>
                <a:spcPct val="100000"/>
              </a:lnSpc>
              <a:spcBef>
                <a:spcPts val="0"/>
              </a:spcBef>
              <a:spcAft>
                <a:spcPts val="0"/>
              </a:spcAft>
              <a:buSzPts val="1100"/>
              <a:buNone/>
              <a:defRPr/>
            </a:lvl3pPr>
            <a:lvl4pPr marL="2438339" lvl="3" indent="-304792" algn="l">
              <a:lnSpc>
                <a:spcPct val="100000"/>
              </a:lnSpc>
              <a:spcBef>
                <a:spcPts val="0"/>
              </a:spcBef>
              <a:spcAft>
                <a:spcPts val="0"/>
              </a:spcAft>
              <a:buSzPts val="1100"/>
              <a:buNone/>
              <a:defRPr/>
            </a:lvl4pPr>
            <a:lvl5pPr marL="3047924" lvl="4" indent="-304792" algn="l">
              <a:lnSpc>
                <a:spcPct val="100000"/>
              </a:lnSpc>
              <a:spcBef>
                <a:spcPts val="0"/>
              </a:spcBef>
              <a:spcAft>
                <a:spcPts val="0"/>
              </a:spcAft>
              <a:buSzPts val="1100"/>
              <a:buNone/>
              <a:defRPr/>
            </a:lvl5pPr>
            <a:lvl6pPr marL="3657509" lvl="5" indent="-304792" algn="l">
              <a:lnSpc>
                <a:spcPct val="100000"/>
              </a:lnSpc>
              <a:spcBef>
                <a:spcPts val="0"/>
              </a:spcBef>
              <a:spcAft>
                <a:spcPts val="0"/>
              </a:spcAft>
              <a:buSzPts val="1100"/>
              <a:buNone/>
              <a:defRPr/>
            </a:lvl6pPr>
            <a:lvl7pPr marL="4267093" lvl="6" indent="-304792" algn="l">
              <a:lnSpc>
                <a:spcPct val="100000"/>
              </a:lnSpc>
              <a:spcBef>
                <a:spcPts val="0"/>
              </a:spcBef>
              <a:spcAft>
                <a:spcPts val="0"/>
              </a:spcAft>
              <a:buSzPts val="1100"/>
              <a:buNone/>
              <a:defRPr/>
            </a:lvl7pPr>
            <a:lvl8pPr marL="4876678" lvl="7" indent="-304792" algn="l">
              <a:lnSpc>
                <a:spcPct val="100000"/>
              </a:lnSpc>
              <a:spcBef>
                <a:spcPts val="0"/>
              </a:spcBef>
              <a:spcAft>
                <a:spcPts val="0"/>
              </a:spcAft>
              <a:buSzPts val="1100"/>
              <a:buNone/>
              <a:defRPr/>
            </a:lvl8pPr>
            <a:lvl9pPr marL="5486263" lvl="8" indent="-304792" algn="l">
              <a:lnSpc>
                <a:spcPct val="100000"/>
              </a:lnSpc>
              <a:spcBef>
                <a:spcPts val="0"/>
              </a:spcBef>
              <a:spcAft>
                <a:spcPts val="0"/>
              </a:spcAft>
              <a:buSzPts val="1100"/>
              <a:buNone/>
              <a:defRPr/>
            </a:lvl9pPr>
          </a:lstStyle>
          <a:p>
            <a:endParaRPr/>
          </a:p>
        </p:txBody>
      </p:sp>
      <p:sp>
        <p:nvSpPr>
          <p:cNvPr id="54" name="Google Shape;54;p25"/>
          <p:cNvSpPr txBox="1">
            <a:spLocks noGrp="1"/>
          </p:cNvSpPr>
          <p:nvPr>
            <p:ph type="body" idx="3"/>
          </p:nvPr>
        </p:nvSpPr>
        <p:spPr>
          <a:xfrm>
            <a:off x="609480" y="3682080"/>
            <a:ext cx="5354400" cy="1896800"/>
          </a:xfrm>
          <a:prstGeom prst="rect">
            <a:avLst/>
          </a:prstGeom>
          <a:noFill/>
          <a:ln>
            <a:noFill/>
          </a:ln>
        </p:spPr>
        <p:txBody>
          <a:bodyPr spcFirstLastPara="1" wrap="square" lIns="0" tIns="0" rIns="0" bIns="0" anchor="t" anchorCtr="0">
            <a:normAutofit/>
          </a:bodyPr>
          <a:lstStyle>
            <a:lvl1pPr marL="609585" lvl="0" indent="-304792" algn="l">
              <a:lnSpc>
                <a:spcPct val="100000"/>
              </a:lnSpc>
              <a:spcBef>
                <a:spcPts val="0"/>
              </a:spcBef>
              <a:spcAft>
                <a:spcPts val="0"/>
              </a:spcAft>
              <a:buSzPts val="1100"/>
              <a:buNone/>
              <a:defRPr/>
            </a:lvl1pPr>
            <a:lvl2pPr marL="1219170" lvl="1" indent="-304792" algn="l">
              <a:lnSpc>
                <a:spcPct val="100000"/>
              </a:lnSpc>
              <a:spcBef>
                <a:spcPts val="0"/>
              </a:spcBef>
              <a:spcAft>
                <a:spcPts val="0"/>
              </a:spcAft>
              <a:buSzPts val="1100"/>
              <a:buNone/>
              <a:defRPr/>
            </a:lvl2pPr>
            <a:lvl3pPr marL="1828754" lvl="2" indent="-304792" algn="l">
              <a:lnSpc>
                <a:spcPct val="100000"/>
              </a:lnSpc>
              <a:spcBef>
                <a:spcPts val="0"/>
              </a:spcBef>
              <a:spcAft>
                <a:spcPts val="0"/>
              </a:spcAft>
              <a:buSzPts val="1100"/>
              <a:buNone/>
              <a:defRPr/>
            </a:lvl3pPr>
            <a:lvl4pPr marL="2438339" lvl="3" indent="-304792" algn="l">
              <a:lnSpc>
                <a:spcPct val="100000"/>
              </a:lnSpc>
              <a:spcBef>
                <a:spcPts val="0"/>
              </a:spcBef>
              <a:spcAft>
                <a:spcPts val="0"/>
              </a:spcAft>
              <a:buSzPts val="1100"/>
              <a:buNone/>
              <a:defRPr/>
            </a:lvl4pPr>
            <a:lvl5pPr marL="3047924" lvl="4" indent="-304792" algn="l">
              <a:lnSpc>
                <a:spcPct val="100000"/>
              </a:lnSpc>
              <a:spcBef>
                <a:spcPts val="0"/>
              </a:spcBef>
              <a:spcAft>
                <a:spcPts val="0"/>
              </a:spcAft>
              <a:buSzPts val="1100"/>
              <a:buNone/>
              <a:defRPr/>
            </a:lvl5pPr>
            <a:lvl6pPr marL="3657509" lvl="5" indent="-304792" algn="l">
              <a:lnSpc>
                <a:spcPct val="100000"/>
              </a:lnSpc>
              <a:spcBef>
                <a:spcPts val="0"/>
              </a:spcBef>
              <a:spcAft>
                <a:spcPts val="0"/>
              </a:spcAft>
              <a:buSzPts val="1100"/>
              <a:buNone/>
              <a:defRPr/>
            </a:lvl6pPr>
            <a:lvl7pPr marL="4267093" lvl="6" indent="-304792" algn="l">
              <a:lnSpc>
                <a:spcPct val="100000"/>
              </a:lnSpc>
              <a:spcBef>
                <a:spcPts val="0"/>
              </a:spcBef>
              <a:spcAft>
                <a:spcPts val="0"/>
              </a:spcAft>
              <a:buSzPts val="1100"/>
              <a:buNone/>
              <a:defRPr/>
            </a:lvl7pPr>
            <a:lvl8pPr marL="4876678" lvl="7" indent="-304792" algn="l">
              <a:lnSpc>
                <a:spcPct val="100000"/>
              </a:lnSpc>
              <a:spcBef>
                <a:spcPts val="0"/>
              </a:spcBef>
              <a:spcAft>
                <a:spcPts val="0"/>
              </a:spcAft>
              <a:buSzPts val="1100"/>
              <a:buNone/>
              <a:defRPr/>
            </a:lvl8pPr>
            <a:lvl9pPr marL="5486263" lvl="8" indent="-304792" algn="l">
              <a:lnSpc>
                <a:spcPct val="100000"/>
              </a:lnSpc>
              <a:spcBef>
                <a:spcPts val="0"/>
              </a:spcBef>
              <a:spcAft>
                <a:spcPts val="0"/>
              </a:spcAft>
              <a:buSzPts val="1100"/>
              <a:buNone/>
              <a:defRPr/>
            </a:lvl9pPr>
          </a:lstStyle>
          <a:p>
            <a:endParaRPr/>
          </a:p>
        </p:txBody>
      </p:sp>
      <p:sp>
        <p:nvSpPr>
          <p:cNvPr id="55" name="Google Shape;55;p25"/>
          <p:cNvSpPr txBox="1">
            <a:spLocks noGrp="1"/>
          </p:cNvSpPr>
          <p:nvPr>
            <p:ph type="body" idx="4"/>
          </p:nvPr>
        </p:nvSpPr>
        <p:spPr>
          <a:xfrm>
            <a:off x="6231960" y="3682080"/>
            <a:ext cx="5354400" cy="1896800"/>
          </a:xfrm>
          <a:prstGeom prst="rect">
            <a:avLst/>
          </a:prstGeom>
          <a:noFill/>
          <a:ln>
            <a:noFill/>
          </a:ln>
        </p:spPr>
        <p:txBody>
          <a:bodyPr spcFirstLastPara="1" wrap="square" lIns="0" tIns="0" rIns="0" bIns="0" anchor="t" anchorCtr="0">
            <a:normAutofit/>
          </a:bodyPr>
          <a:lstStyle>
            <a:lvl1pPr marL="609585" lvl="0" indent="-304792" algn="l">
              <a:lnSpc>
                <a:spcPct val="100000"/>
              </a:lnSpc>
              <a:spcBef>
                <a:spcPts val="0"/>
              </a:spcBef>
              <a:spcAft>
                <a:spcPts val="0"/>
              </a:spcAft>
              <a:buSzPts val="1100"/>
              <a:buNone/>
              <a:defRPr/>
            </a:lvl1pPr>
            <a:lvl2pPr marL="1219170" lvl="1" indent="-304792" algn="l">
              <a:lnSpc>
                <a:spcPct val="100000"/>
              </a:lnSpc>
              <a:spcBef>
                <a:spcPts val="0"/>
              </a:spcBef>
              <a:spcAft>
                <a:spcPts val="0"/>
              </a:spcAft>
              <a:buSzPts val="1100"/>
              <a:buNone/>
              <a:defRPr/>
            </a:lvl2pPr>
            <a:lvl3pPr marL="1828754" lvl="2" indent="-304792" algn="l">
              <a:lnSpc>
                <a:spcPct val="100000"/>
              </a:lnSpc>
              <a:spcBef>
                <a:spcPts val="0"/>
              </a:spcBef>
              <a:spcAft>
                <a:spcPts val="0"/>
              </a:spcAft>
              <a:buSzPts val="1100"/>
              <a:buNone/>
              <a:defRPr/>
            </a:lvl3pPr>
            <a:lvl4pPr marL="2438339" lvl="3" indent="-304792" algn="l">
              <a:lnSpc>
                <a:spcPct val="100000"/>
              </a:lnSpc>
              <a:spcBef>
                <a:spcPts val="0"/>
              </a:spcBef>
              <a:spcAft>
                <a:spcPts val="0"/>
              </a:spcAft>
              <a:buSzPts val="1100"/>
              <a:buNone/>
              <a:defRPr/>
            </a:lvl4pPr>
            <a:lvl5pPr marL="3047924" lvl="4" indent="-304792" algn="l">
              <a:lnSpc>
                <a:spcPct val="100000"/>
              </a:lnSpc>
              <a:spcBef>
                <a:spcPts val="0"/>
              </a:spcBef>
              <a:spcAft>
                <a:spcPts val="0"/>
              </a:spcAft>
              <a:buSzPts val="1100"/>
              <a:buNone/>
              <a:defRPr/>
            </a:lvl5pPr>
            <a:lvl6pPr marL="3657509" lvl="5" indent="-304792" algn="l">
              <a:lnSpc>
                <a:spcPct val="100000"/>
              </a:lnSpc>
              <a:spcBef>
                <a:spcPts val="0"/>
              </a:spcBef>
              <a:spcAft>
                <a:spcPts val="0"/>
              </a:spcAft>
              <a:buSzPts val="1100"/>
              <a:buNone/>
              <a:defRPr/>
            </a:lvl6pPr>
            <a:lvl7pPr marL="4267093" lvl="6" indent="-304792" algn="l">
              <a:lnSpc>
                <a:spcPct val="100000"/>
              </a:lnSpc>
              <a:spcBef>
                <a:spcPts val="0"/>
              </a:spcBef>
              <a:spcAft>
                <a:spcPts val="0"/>
              </a:spcAft>
              <a:buSzPts val="1100"/>
              <a:buNone/>
              <a:defRPr/>
            </a:lvl7pPr>
            <a:lvl8pPr marL="4876678" lvl="7" indent="-304792" algn="l">
              <a:lnSpc>
                <a:spcPct val="100000"/>
              </a:lnSpc>
              <a:spcBef>
                <a:spcPts val="0"/>
              </a:spcBef>
              <a:spcAft>
                <a:spcPts val="0"/>
              </a:spcAft>
              <a:buSzPts val="1100"/>
              <a:buNone/>
              <a:defRPr/>
            </a:lvl8pPr>
            <a:lvl9pPr marL="5486263" lvl="8" indent="-304792" algn="l">
              <a:lnSpc>
                <a:spcPct val="100000"/>
              </a:lnSpc>
              <a:spcBef>
                <a:spcPts val="0"/>
              </a:spcBef>
              <a:spcAft>
                <a:spcPts val="0"/>
              </a:spcAft>
              <a:buSzPts val="1100"/>
              <a:buNone/>
              <a:defRPr/>
            </a:lvl9pPr>
          </a:lstStyle>
          <a:p>
            <a:endParaRPr/>
          </a:p>
        </p:txBody>
      </p:sp>
    </p:spTree>
    <p:extLst>
      <p:ext uri="{BB962C8B-B14F-4D97-AF65-F5344CB8AC3E}">
        <p14:creationId xmlns:p14="http://schemas.microsoft.com/office/powerpoint/2010/main" val="248214571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Title, 6 Content">
  <p:cSld name="Title, 6 Content">
    <p:spTree>
      <p:nvGrpSpPr>
        <p:cNvPr id="1" name="Shape 56"/>
        <p:cNvGrpSpPr/>
        <p:nvPr/>
      </p:nvGrpSpPr>
      <p:grpSpPr>
        <a:xfrm>
          <a:off x="0" y="0"/>
          <a:ext cx="0" cy="0"/>
          <a:chOff x="0" y="0"/>
          <a:chExt cx="0" cy="0"/>
        </a:xfrm>
      </p:grpSpPr>
      <p:sp>
        <p:nvSpPr>
          <p:cNvPr id="57" name="Google Shape;57;p26"/>
          <p:cNvSpPr txBox="1">
            <a:spLocks noGrp="1"/>
          </p:cNvSpPr>
          <p:nvPr>
            <p:ph type="title"/>
          </p:nvPr>
        </p:nvSpPr>
        <p:spPr>
          <a:xfrm>
            <a:off x="609480" y="273600"/>
            <a:ext cx="10972400" cy="11448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58" name="Google Shape;58;p26"/>
          <p:cNvSpPr txBox="1">
            <a:spLocks noGrp="1"/>
          </p:cNvSpPr>
          <p:nvPr>
            <p:ph type="body" idx="1"/>
          </p:nvPr>
        </p:nvSpPr>
        <p:spPr>
          <a:xfrm>
            <a:off x="609480" y="1604520"/>
            <a:ext cx="3533200" cy="1896800"/>
          </a:xfrm>
          <a:prstGeom prst="rect">
            <a:avLst/>
          </a:prstGeom>
          <a:noFill/>
          <a:ln>
            <a:noFill/>
          </a:ln>
        </p:spPr>
        <p:txBody>
          <a:bodyPr spcFirstLastPara="1" wrap="square" lIns="0" tIns="0" rIns="0" bIns="0" anchor="t" anchorCtr="0">
            <a:normAutofit/>
          </a:bodyPr>
          <a:lstStyle>
            <a:lvl1pPr marL="609585" lvl="0" indent="-304792" algn="l">
              <a:lnSpc>
                <a:spcPct val="100000"/>
              </a:lnSpc>
              <a:spcBef>
                <a:spcPts val="0"/>
              </a:spcBef>
              <a:spcAft>
                <a:spcPts val="0"/>
              </a:spcAft>
              <a:buSzPts val="1100"/>
              <a:buNone/>
              <a:defRPr/>
            </a:lvl1pPr>
            <a:lvl2pPr marL="1219170" lvl="1" indent="-304792" algn="l">
              <a:lnSpc>
                <a:spcPct val="100000"/>
              </a:lnSpc>
              <a:spcBef>
                <a:spcPts val="0"/>
              </a:spcBef>
              <a:spcAft>
                <a:spcPts val="0"/>
              </a:spcAft>
              <a:buSzPts val="1100"/>
              <a:buNone/>
              <a:defRPr/>
            </a:lvl2pPr>
            <a:lvl3pPr marL="1828754" lvl="2" indent="-304792" algn="l">
              <a:lnSpc>
                <a:spcPct val="100000"/>
              </a:lnSpc>
              <a:spcBef>
                <a:spcPts val="0"/>
              </a:spcBef>
              <a:spcAft>
                <a:spcPts val="0"/>
              </a:spcAft>
              <a:buSzPts val="1100"/>
              <a:buNone/>
              <a:defRPr/>
            </a:lvl3pPr>
            <a:lvl4pPr marL="2438339" lvl="3" indent="-304792" algn="l">
              <a:lnSpc>
                <a:spcPct val="100000"/>
              </a:lnSpc>
              <a:spcBef>
                <a:spcPts val="0"/>
              </a:spcBef>
              <a:spcAft>
                <a:spcPts val="0"/>
              </a:spcAft>
              <a:buSzPts val="1100"/>
              <a:buNone/>
              <a:defRPr/>
            </a:lvl4pPr>
            <a:lvl5pPr marL="3047924" lvl="4" indent="-304792" algn="l">
              <a:lnSpc>
                <a:spcPct val="100000"/>
              </a:lnSpc>
              <a:spcBef>
                <a:spcPts val="0"/>
              </a:spcBef>
              <a:spcAft>
                <a:spcPts val="0"/>
              </a:spcAft>
              <a:buSzPts val="1100"/>
              <a:buNone/>
              <a:defRPr/>
            </a:lvl5pPr>
            <a:lvl6pPr marL="3657509" lvl="5" indent="-304792" algn="l">
              <a:lnSpc>
                <a:spcPct val="100000"/>
              </a:lnSpc>
              <a:spcBef>
                <a:spcPts val="0"/>
              </a:spcBef>
              <a:spcAft>
                <a:spcPts val="0"/>
              </a:spcAft>
              <a:buSzPts val="1100"/>
              <a:buNone/>
              <a:defRPr/>
            </a:lvl6pPr>
            <a:lvl7pPr marL="4267093" lvl="6" indent="-304792" algn="l">
              <a:lnSpc>
                <a:spcPct val="100000"/>
              </a:lnSpc>
              <a:spcBef>
                <a:spcPts val="0"/>
              </a:spcBef>
              <a:spcAft>
                <a:spcPts val="0"/>
              </a:spcAft>
              <a:buSzPts val="1100"/>
              <a:buNone/>
              <a:defRPr/>
            </a:lvl7pPr>
            <a:lvl8pPr marL="4876678" lvl="7" indent="-304792" algn="l">
              <a:lnSpc>
                <a:spcPct val="100000"/>
              </a:lnSpc>
              <a:spcBef>
                <a:spcPts val="0"/>
              </a:spcBef>
              <a:spcAft>
                <a:spcPts val="0"/>
              </a:spcAft>
              <a:buSzPts val="1100"/>
              <a:buNone/>
              <a:defRPr/>
            </a:lvl8pPr>
            <a:lvl9pPr marL="5486263" lvl="8" indent="-304792" algn="l">
              <a:lnSpc>
                <a:spcPct val="100000"/>
              </a:lnSpc>
              <a:spcBef>
                <a:spcPts val="0"/>
              </a:spcBef>
              <a:spcAft>
                <a:spcPts val="0"/>
              </a:spcAft>
              <a:buSzPts val="1100"/>
              <a:buNone/>
              <a:defRPr/>
            </a:lvl9pPr>
          </a:lstStyle>
          <a:p>
            <a:endParaRPr/>
          </a:p>
        </p:txBody>
      </p:sp>
      <p:sp>
        <p:nvSpPr>
          <p:cNvPr id="59" name="Google Shape;59;p26"/>
          <p:cNvSpPr txBox="1">
            <a:spLocks noGrp="1"/>
          </p:cNvSpPr>
          <p:nvPr>
            <p:ph type="body" idx="2"/>
          </p:nvPr>
        </p:nvSpPr>
        <p:spPr>
          <a:xfrm>
            <a:off x="4319640" y="1604520"/>
            <a:ext cx="3533200" cy="1896800"/>
          </a:xfrm>
          <a:prstGeom prst="rect">
            <a:avLst/>
          </a:prstGeom>
          <a:noFill/>
          <a:ln>
            <a:noFill/>
          </a:ln>
        </p:spPr>
        <p:txBody>
          <a:bodyPr spcFirstLastPara="1" wrap="square" lIns="0" tIns="0" rIns="0" bIns="0" anchor="t" anchorCtr="0">
            <a:normAutofit/>
          </a:bodyPr>
          <a:lstStyle>
            <a:lvl1pPr marL="609585" lvl="0" indent="-304792" algn="l">
              <a:lnSpc>
                <a:spcPct val="100000"/>
              </a:lnSpc>
              <a:spcBef>
                <a:spcPts val="0"/>
              </a:spcBef>
              <a:spcAft>
                <a:spcPts val="0"/>
              </a:spcAft>
              <a:buSzPts val="1100"/>
              <a:buNone/>
              <a:defRPr/>
            </a:lvl1pPr>
            <a:lvl2pPr marL="1219170" lvl="1" indent="-304792" algn="l">
              <a:lnSpc>
                <a:spcPct val="100000"/>
              </a:lnSpc>
              <a:spcBef>
                <a:spcPts val="0"/>
              </a:spcBef>
              <a:spcAft>
                <a:spcPts val="0"/>
              </a:spcAft>
              <a:buSzPts val="1100"/>
              <a:buNone/>
              <a:defRPr/>
            </a:lvl2pPr>
            <a:lvl3pPr marL="1828754" lvl="2" indent="-304792" algn="l">
              <a:lnSpc>
                <a:spcPct val="100000"/>
              </a:lnSpc>
              <a:spcBef>
                <a:spcPts val="0"/>
              </a:spcBef>
              <a:spcAft>
                <a:spcPts val="0"/>
              </a:spcAft>
              <a:buSzPts val="1100"/>
              <a:buNone/>
              <a:defRPr/>
            </a:lvl3pPr>
            <a:lvl4pPr marL="2438339" lvl="3" indent="-304792" algn="l">
              <a:lnSpc>
                <a:spcPct val="100000"/>
              </a:lnSpc>
              <a:spcBef>
                <a:spcPts val="0"/>
              </a:spcBef>
              <a:spcAft>
                <a:spcPts val="0"/>
              </a:spcAft>
              <a:buSzPts val="1100"/>
              <a:buNone/>
              <a:defRPr/>
            </a:lvl4pPr>
            <a:lvl5pPr marL="3047924" lvl="4" indent="-304792" algn="l">
              <a:lnSpc>
                <a:spcPct val="100000"/>
              </a:lnSpc>
              <a:spcBef>
                <a:spcPts val="0"/>
              </a:spcBef>
              <a:spcAft>
                <a:spcPts val="0"/>
              </a:spcAft>
              <a:buSzPts val="1100"/>
              <a:buNone/>
              <a:defRPr/>
            </a:lvl5pPr>
            <a:lvl6pPr marL="3657509" lvl="5" indent="-304792" algn="l">
              <a:lnSpc>
                <a:spcPct val="100000"/>
              </a:lnSpc>
              <a:spcBef>
                <a:spcPts val="0"/>
              </a:spcBef>
              <a:spcAft>
                <a:spcPts val="0"/>
              </a:spcAft>
              <a:buSzPts val="1100"/>
              <a:buNone/>
              <a:defRPr/>
            </a:lvl6pPr>
            <a:lvl7pPr marL="4267093" lvl="6" indent="-304792" algn="l">
              <a:lnSpc>
                <a:spcPct val="100000"/>
              </a:lnSpc>
              <a:spcBef>
                <a:spcPts val="0"/>
              </a:spcBef>
              <a:spcAft>
                <a:spcPts val="0"/>
              </a:spcAft>
              <a:buSzPts val="1100"/>
              <a:buNone/>
              <a:defRPr/>
            </a:lvl7pPr>
            <a:lvl8pPr marL="4876678" lvl="7" indent="-304792" algn="l">
              <a:lnSpc>
                <a:spcPct val="100000"/>
              </a:lnSpc>
              <a:spcBef>
                <a:spcPts val="0"/>
              </a:spcBef>
              <a:spcAft>
                <a:spcPts val="0"/>
              </a:spcAft>
              <a:buSzPts val="1100"/>
              <a:buNone/>
              <a:defRPr/>
            </a:lvl8pPr>
            <a:lvl9pPr marL="5486263" lvl="8" indent="-304792" algn="l">
              <a:lnSpc>
                <a:spcPct val="100000"/>
              </a:lnSpc>
              <a:spcBef>
                <a:spcPts val="0"/>
              </a:spcBef>
              <a:spcAft>
                <a:spcPts val="0"/>
              </a:spcAft>
              <a:buSzPts val="1100"/>
              <a:buNone/>
              <a:defRPr/>
            </a:lvl9pPr>
          </a:lstStyle>
          <a:p>
            <a:endParaRPr/>
          </a:p>
        </p:txBody>
      </p:sp>
      <p:sp>
        <p:nvSpPr>
          <p:cNvPr id="60" name="Google Shape;60;p26"/>
          <p:cNvSpPr txBox="1">
            <a:spLocks noGrp="1"/>
          </p:cNvSpPr>
          <p:nvPr>
            <p:ph type="body" idx="3"/>
          </p:nvPr>
        </p:nvSpPr>
        <p:spPr>
          <a:xfrm>
            <a:off x="8029800" y="1604520"/>
            <a:ext cx="3533200" cy="1896800"/>
          </a:xfrm>
          <a:prstGeom prst="rect">
            <a:avLst/>
          </a:prstGeom>
          <a:noFill/>
          <a:ln>
            <a:noFill/>
          </a:ln>
        </p:spPr>
        <p:txBody>
          <a:bodyPr spcFirstLastPara="1" wrap="square" lIns="0" tIns="0" rIns="0" bIns="0" anchor="t" anchorCtr="0">
            <a:normAutofit/>
          </a:bodyPr>
          <a:lstStyle>
            <a:lvl1pPr marL="609585" lvl="0" indent="-304792" algn="l">
              <a:lnSpc>
                <a:spcPct val="100000"/>
              </a:lnSpc>
              <a:spcBef>
                <a:spcPts val="0"/>
              </a:spcBef>
              <a:spcAft>
                <a:spcPts val="0"/>
              </a:spcAft>
              <a:buSzPts val="1100"/>
              <a:buNone/>
              <a:defRPr/>
            </a:lvl1pPr>
            <a:lvl2pPr marL="1219170" lvl="1" indent="-304792" algn="l">
              <a:lnSpc>
                <a:spcPct val="100000"/>
              </a:lnSpc>
              <a:spcBef>
                <a:spcPts val="0"/>
              </a:spcBef>
              <a:spcAft>
                <a:spcPts val="0"/>
              </a:spcAft>
              <a:buSzPts val="1100"/>
              <a:buNone/>
              <a:defRPr/>
            </a:lvl2pPr>
            <a:lvl3pPr marL="1828754" lvl="2" indent="-304792" algn="l">
              <a:lnSpc>
                <a:spcPct val="100000"/>
              </a:lnSpc>
              <a:spcBef>
                <a:spcPts val="0"/>
              </a:spcBef>
              <a:spcAft>
                <a:spcPts val="0"/>
              </a:spcAft>
              <a:buSzPts val="1100"/>
              <a:buNone/>
              <a:defRPr/>
            </a:lvl3pPr>
            <a:lvl4pPr marL="2438339" lvl="3" indent="-304792" algn="l">
              <a:lnSpc>
                <a:spcPct val="100000"/>
              </a:lnSpc>
              <a:spcBef>
                <a:spcPts val="0"/>
              </a:spcBef>
              <a:spcAft>
                <a:spcPts val="0"/>
              </a:spcAft>
              <a:buSzPts val="1100"/>
              <a:buNone/>
              <a:defRPr/>
            </a:lvl4pPr>
            <a:lvl5pPr marL="3047924" lvl="4" indent="-304792" algn="l">
              <a:lnSpc>
                <a:spcPct val="100000"/>
              </a:lnSpc>
              <a:spcBef>
                <a:spcPts val="0"/>
              </a:spcBef>
              <a:spcAft>
                <a:spcPts val="0"/>
              </a:spcAft>
              <a:buSzPts val="1100"/>
              <a:buNone/>
              <a:defRPr/>
            </a:lvl5pPr>
            <a:lvl6pPr marL="3657509" lvl="5" indent="-304792" algn="l">
              <a:lnSpc>
                <a:spcPct val="100000"/>
              </a:lnSpc>
              <a:spcBef>
                <a:spcPts val="0"/>
              </a:spcBef>
              <a:spcAft>
                <a:spcPts val="0"/>
              </a:spcAft>
              <a:buSzPts val="1100"/>
              <a:buNone/>
              <a:defRPr/>
            </a:lvl6pPr>
            <a:lvl7pPr marL="4267093" lvl="6" indent="-304792" algn="l">
              <a:lnSpc>
                <a:spcPct val="100000"/>
              </a:lnSpc>
              <a:spcBef>
                <a:spcPts val="0"/>
              </a:spcBef>
              <a:spcAft>
                <a:spcPts val="0"/>
              </a:spcAft>
              <a:buSzPts val="1100"/>
              <a:buNone/>
              <a:defRPr/>
            </a:lvl7pPr>
            <a:lvl8pPr marL="4876678" lvl="7" indent="-304792" algn="l">
              <a:lnSpc>
                <a:spcPct val="100000"/>
              </a:lnSpc>
              <a:spcBef>
                <a:spcPts val="0"/>
              </a:spcBef>
              <a:spcAft>
                <a:spcPts val="0"/>
              </a:spcAft>
              <a:buSzPts val="1100"/>
              <a:buNone/>
              <a:defRPr/>
            </a:lvl8pPr>
            <a:lvl9pPr marL="5486263" lvl="8" indent="-304792" algn="l">
              <a:lnSpc>
                <a:spcPct val="100000"/>
              </a:lnSpc>
              <a:spcBef>
                <a:spcPts val="0"/>
              </a:spcBef>
              <a:spcAft>
                <a:spcPts val="0"/>
              </a:spcAft>
              <a:buSzPts val="1100"/>
              <a:buNone/>
              <a:defRPr/>
            </a:lvl9pPr>
          </a:lstStyle>
          <a:p>
            <a:endParaRPr/>
          </a:p>
        </p:txBody>
      </p:sp>
      <p:sp>
        <p:nvSpPr>
          <p:cNvPr id="61" name="Google Shape;61;p26"/>
          <p:cNvSpPr txBox="1">
            <a:spLocks noGrp="1"/>
          </p:cNvSpPr>
          <p:nvPr>
            <p:ph type="body" idx="4"/>
          </p:nvPr>
        </p:nvSpPr>
        <p:spPr>
          <a:xfrm>
            <a:off x="609480" y="3682080"/>
            <a:ext cx="3533200" cy="1896800"/>
          </a:xfrm>
          <a:prstGeom prst="rect">
            <a:avLst/>
          </a:prstGeom>
          <a:noFill/>
          <a:ln>
            <a:noFill/>
          </a:ln>
        </p:spPr>
        <p:txBody>
          <a:bodyPr spcFirstLastPara="1" wrap="square" lIns="0" tIns="0" rIns="0" bIns="0" anchor="t" anchorCtr="0">
            <a:normAutofit/>
          </a:bodyPr>
          <a:lstStyle>
            <a:lvl1pPr marL="609585" lvl="0" indent="-304792" algn="l">
              <a:lnSpc>
                <a:spcPct val="100000"/>
              </a:lnSpc>
              <a:spcBef>
                <a:spcPts val="0"/>
              </a:spcBef>
              <a:spcAft>
                <a:spcPts val="0"/>
              </a:spcAft>
              <a:buSzPts val="1100"/>
              <a:buNone/>
              <a:defRPr/>
            </a:lvl1pPr>
            <a:lvl2pPr marL="1219170" lvl="1" indent="-304792" algn="l">
              <a:lnSpc>
                <a:spcPct val="100000"/>
              </a:lnSpc>
              <a:spcBef>
                <a:spcPts val="0"/>
              </a:spcBef>
              <a:spcAft>
                <a:spcPts val="0"/>
              </a:spcAft>
              <a:buSzPts val="1100"/>
              <a:buNone/>
              <a:defRPr/>
            </a:lvl2pPr>
            <a:lvl3pPr marL="1828754" lvl="2" indent="-304792" algn="l">
              <a:lnSpc>
                <a:spcPct val="100000"/>
              </a:lnSpc>
              <a:spcBef>
                <a:spcPts val="0"/>
              </a:spcBef>
              <a:spcAft>
                <a:spcPts val="0"/>
              </a:spcAft>
              <a:buSzPts val="1100"/>
              <a:buNone/>
              <a:defRPr/>
            </a:lvl3pPr>
            <a:lvl4pPr marL="2438339" lvl="3" indent="-304792" algn="l">
              <a:lnSpc>
                <a:spcPct val="100000"/>
              </a:lnSpc>
              <a:spcBef>
                <a:spcPts val="0"/>
              </a:spcBef>
              <a:spcAft>
                <a:spcPts val="0"/>
              </a:spcAft>
              <a:buSzPts val="1100"/>
              <a:buNone/>
              <a:defRPr/>
            </a:lvl4pPr>
            <a:lvl5pPr marL="3047924" lvl="4" indent="-304792" algn="l">
              <a:lnSpc>
                <a:spcPct val="100000"/>
              </a:lnSpc>
              <a:spcBef>
                <a:spcPts val="0"/>
              </a:spcBef>
              <a:spcAft>
                <a:spcPts val="0"/>
              </a:spcAft>
              <a:buSzPts val="1100"/>
              <a:buNone/>
              <a:defRPr/>
            </a:lvl5pPr>
            <a:lvl6pPr marL="3657509" lvl="5" indent="-304792" algn="l">
              <a:lnSpc>
                <a:spcPct val="100000"/>
              </a:lnSpc>
              <a:spcBef>
                <a:spcPts val="0"/>
              </a:spcBef>
              <a:spcAft>
                <a:spcPts val="0"/>
              </a:spcAft>
              <a:buSzPts val="1100"/>
              <a:buNone/>
              <a:defRPr/>
            </a:lvl6pPr>
            <a:lvl7pPr marL="4267093" lvl="6" indent="-304792" algn="l">
              <a:lnSpc>
                <a:spcPct val="100000"/>
              </a:lnSpc>
              <a:spcBef>
                <a:spcPts val="0"/>
              </a:spcBef>
              <a:spcAft>
                <a:spcPts val="0"/>
              </a:spcAft>
              <a:buSzPts val="1100"/>
              <a:buNone/>
              <a:defRPr/>
            </a:lvl7pPr>
            <a:lvl8pPr marL="4876678" lvl="7" indent="-304792" algn="l">
              <a:lnSpc>
                <a:spcPct val="100000"/>
              </a:lnSpc>
              <a:spcBef>
                <a:spcPts val="0"/>
              </a:spcBef>
              <a:spcAft>
                <a:spcPts val="0"/>
              </a:spcAft>
              <a:buSzPts val="1100"/>
              <a:buNone/>
              <a:defRPr/>
            </a:lvl8pPr>
            <a:lvl9pPr marL="5486263" lvl="8" indent="-304792" algn="l">
              <a:lnSpc>
                <a:spcPct val="100000"/>
              </a:lnSpc>
              <a:spcBef>
                <a:spcPts val="0"/>
              </a:spcBef>
              <a:spcAft>
                <a:spcPts val="0"/>
              </a:spcAft>
              <a:buSzPts val="1100"/>
              <a:buNone/>
              <a:defRPr/>
            </a:lvl9pPr>
          </a:lstStyle>
          <a:p>
            <a:endParaRPr/>
          </a:p>
        </p:txBody>
      </p:sp>
      <p:sp>
        <p:nvSpPr>
          <p:cNvPr id="62" name="Google Shape;62;p26"/>
          <p:cNvSpPr txBox="1">
            <a:spLocks noGrp="1"/>
          </p:cNvSpPr>
          <p:nvPr>
            <p:ph type="body" idx="5"/>
          </p:nvPr>
        </p:nvSpPr>
        <p:spPr>
          <a:xfrm>
            <a:off x="4319640" y="3682080"/>
            <a:ext cx="3533200" cy="1896800"/>
          </a:xfrm>
          <a:prstGeom prst="rect">
            <a:avLst/>
          </a:prstGeom>
          <a:noFill/>
          <a:ln>
            <a:noFill/>
          </a:ln>
        </p:spPr>
        <p:txBody>
          <a:bodyPr spcFirstLastPara="1" wrap="square" lIns="0" tIns="0" rIns="0" bIns="0" anchor="t" anchorCtr="0">
            <a:normAutofit/>
          </a:bodyPr>
          <a:lstStyle>
            <a:lvl1pPr marL="609585" lvl="0" indent="-304792" algn="l">
              <a:lnSpc>
                <a:spcPct val="100000"/>
              </a:lnSpc>
              <a:spcBef>
                <a:spcPts val="0"/>
              </a:spcBef>
              <a:spcAft>
                <a:spcPts val="0"/>
              </a:spcAft>
              <a:buSzPts val="1100"/>
              <a:buNone/>
              <a:defRPr/>
            </a:lvl1pPr>
            <a:lvl2pPr marL="1219170" lvl="1" indent="-304792" algn="l">
              <a:lnSpc>
                <a:spcPct val="100000"/>
              </a:lnSpc>
              <a:spcBef>
                <a:spcPts val="0"/>
              </a:spcBef>
              <a:spcAft>
                <a:spcPts val="0"/>
              </a:spcAft>
              <a:buSzPts val="1100"/>
              <a:buNone/>
              <a:defRPr/>
            </a:lvl2pPr>
            <a:lvl3pPr marL="1828754" lvl="2" indent="-304792" algn="l">
              <a:lnSpc>
                <a:spcPct val="100000"/>
              </a:lnSpc>
              <a:spcBef>
                <a:spcPts val="0"/>
              </a:spcBef>
              <a:spcAft>
                <a:spcPts val="0"/>
              </a:spcAft>
              <a:buSzPts val="1100"/>
              <a:buNone/>
              <a:defRPr/>
            </a:lvl3pPr>
            <a:lvl4pPr marL="2438339" lvl="3" indent="-304792" algn="l">
              <a:lnSpc>
                <a:spcPct val="100000"/>
              </a:lnSpc>
              <a:spcBef>
                <a:spcPts val="0"/>
              </a:spcBef>
              <a:spcAft>
                <a:spcPts val="0"/>
              </a:spcAft>
              <a:buSzPts val="1100"/>
              <a:buNone/>
              <a:defRPr/>
            </a:lvl4pPr>
            <a:lvl5pPr marL="3047924" lvl="4" indent="-304792" algn="l">
              <a:lnSpc>
                <a:spcPct val="100000"/>
              </a:lnSpc>
              <a:spcBef>
                <a:spcPts val="0"/>
              </a:spcBef>
              <a:spcAft>
                <a:spcPts val="0"/>
              </a:spcAft>
              <a:buSzPts val="1100"/>
              <a:buNone/>
              <a:defRPr/>
            </a:lvl5pPr>
            <a:lvl6pPr marL="3657509" lvl="5" indent="-304792" algn="l">
              <a:lnSpc>
                <a:spcPct val="100000"/>
              </a:lnSpc>
              <a:spcBef>
                <a:spcPts val="0"/>
              </a:spcBef>
              <a:spcAft>
                <a:spcPts val="0"/>
              </a:spcAft>
              <a:buSzPts val="1100"/>
              <a:buNone/>
              <a:defRPr/>
            </a:lvl6pPr>
            <a:lvl7pPr marL="4267093" lvl="6" indent="-304792" algn="l">
              <a:lnSpc>
                <a:spcPct val="100000"/>
              </a:lnSpc>
              <a:spcBef>
                <a:spcPts val="0"/>
              </a:spcBef>
              <a:spcAft>
                <a:spcPts val="0"/>
              </a:spcAft>
              <a:buSzPts val="1100"/>
              <a:buNone/>
              <a:defRPr/>
            </a:lvl7pPr>
            <a:lvl8pPr marL="4876678" lvl="7" indent="-304792" algn="l">
              <a:lnSpc>
                <a:spcPct val="100000"/>
              </a:lnSpc>
              <a:spcBef>
                <a:spcPts val="0"/>
              </a:spcBef>
              <a:spcAft>
                <a:spcPts val="0"/>
              </a:spcAft>
              <a:buSzPts val="1100"/>
              <a:buNone/>
              <a:defRPr/>
            </a:lvl8pPr>
            <a:lvl9pPr marL="5486263" lvl="8" indent="-304792" algn="l">
              <a:lnSpc>
                <a:spcPct val="100000"/>
              </a:lnSpc>
              <a:spcBef>
                <a:spcPts val="0"/>
              </a:spcBef>
              <a:spcAft>
                <a:spcPts val="0"/>
              </a:spcAft>
              <a:buSzPts val="1100"/>
              <a:buNone/>
              <a:defRPr/>
            </a:lvl9pPr>
          </a:lstStyle>
          <a:p>
            <a:endParaRPr/>
          </a:p>
        </p:txBody>
      </p:sp>
      <p:sp>
        <p:nvSpPr>
          <p:cNvPr id="63" name="Google Shape;63;p26"/>
          <p:cNvSpPr txBox="1">
            <a:spLocks noGrp="1"/>
          </p:cNvSpPr>
          <p:nvPr>
            <p:ph type="body" idx="6"/>
          </p:nvPr>
        </p:nvSpPr>
        <p:spPr>
          <a:xfrm>
            <a:off x="8029800" y="3682080"/>
            <a:ext cx="3533200" cy="1896800"/>
          </a:xfrm>
          <a:prstGeom prst="rect">
            <a:avLst/>
          </a:prstGeom>
          <a:noFill/>
          <a:ln>
            <a:noFill/>
          </a:ln>
        </p:spPr>
        <p:txBody>
          <a:bodyPr spcFirstLastPara="1" wrap="square" lIns="0" tIns="0" rIns="0" bIns="0" anchor="t" anchorCtr="0">
            <a:normAutofit/>
          </a:bodyPr>
          <a:lstStyle>
            <a:lvl1pPr marL="609585" lvl="0" indent="-304792" algn="l">
              <a:lnSpc>
                <a:spcPct val="100000"/>
              </a:lnSpc>
              <a:spcBef>
                <a:spcPts val="0"/>
              </a:spcBef>
              <a:spcAft>
                <a:spcPts val="0"/>
              </a:spcAft>
              <a:buSzPts val="1100"/>
              <a:buNone/>
              <a:defRPr/>
            </a:lvl1pPr>
            <a:lvl2pPr marL="1219170" lvl="1" indent="-304792" algn="l">
              <a:lnSpc>
                <a:spcPct val="100000"/>
              </a:lnSpc>
              <a:spcBef>
                <a:spcPts val="0"/>
              </a:spcBef>
              <a:spcAft>
                <a:spcPts val="0"/>
              </a:spcAft>
              <a:buSzPts val="1100"/>
              <a:buNone/>
              <a:defRPr/>
            </a:lvl2pPr>
            <a:lvl3pPr marL="1828754" lvl="2" indent="-304792" algn="l">
              <a:lnSpc>
                <a:spcPct val="100000"/>
              </a:lnSpc>
              <a:spcBef>
                <a:spcPts val="0"/>
              </a:spcBef>
              <a:spcAft>
                <a:spcPts val="0"/>
              </a:spcAft>
              <a:buSzPts val="1100"/>
              <a:buNone/>
              <a:defRPr/>
            </a:lvl3pPr>
            <a:lvl4pPr marL="2438339" lvl="3" indent="-304792" algn="l">
              <a:lnSpc>
                <a:spcPct val="100000"/>
              </a:lnSpc>
              <a:spcBef>
                <a:spcPts val="0"/>
              </a:spcBef>
              <a:spcAft>
                <a:spcPts val="0"/>
              </a:spcAft>
              <a:buSzPts val="1100"/>
              <a:buNone/>
              <a:defRPr/>
            </a:lvl4pPr>
            <a:lvl5pPr marL="3047924" lvl="4" indent="-304792" algn="l">
              <a:lnSpc>
                <a:spcPct val="100000"/>
              </a:lnSpc>
              <a:spcBef>
                <a:spcPts val="0"/>
              </a:spcBef>
              <a:spcAft>
                <a:spcPts val="0"/>
              </a:spcAft>
              <a:buSzPts val="1100"/>
              <a:buNone/>
              <a:defRPr/>
            </a:lvl5pPr>
            <a:lvl6pPr marL="3657509" lvl="5" indent="-304792" algn="l">
              <a:lnSpc>
                <a:spcPct val="100000"/>
              </a:lnSpc>
              <a:spcBef>
                <a:spcPts val="0"/>
              </a:spcBef>
              <a:spcAft>
                <a:spcPts val="0"/>
              </a:spcAft>
              <a:buSzPts val="1100"/>
              <a:buNone/>
              <a:defRPr/>
            </a:lvl6pPr>
            <a:lvl7pPr marL="4267093" lvl="6" indent="-304792" algn="l">
              <a:lnSpc>
                <a:spcPct val="100000"/>
              </a:lnSpc>
              <a:spcBef>
                <a:spcPts val="0"/>
              </a:spcBef>
              <a:spcAft>
                <a:spcPts val="0"/>
              </a:spcAft>
              <a:buSzPts val="1100"/>
              <a:buNone/>
              <a:defRPr/>
            </a:lvl7pPr>
            <a:lvl8pPr marL="4876678" lvl="7" indent="-304792" algn="l">
              <a:lnSpc>
                <a:spcPct val="100000"/>
              </a:lnSpc>
              <a:spcBef>
                <a:spcPts val="0"/>
              </a:spcBef>
              <a:spcAft>
                <a:spcPts val="0"/>
              </a:spcAft>
              <a:buSzPts val="1100"/>
              <a:buNone/>
              <a:defRPr/>
            </a:lvl8pPr>
            <a:lvl9pPr marL="5486263" lvl="8" indent="-304792" algn="l">
              <a:lnSpc>
                <a:spcPct val="100000"/>
              </a:lnSpc>
              <a:spcBef>
                <a:spcPts val="0"/>
              </a:spcBef>
              <a:spcAft>
                <a:spcPts val="0"/>
              </a:spcAft>
              <a:buSzPts val="1100"/>
              <a:buNone/>
              <a:defRPr/>
            </a:lvl9pPr>
          </a:lstStyle>
          <a:p>
            <a:endParaRPr/>
          </a:p>
        </p:txBody>
      </p:sp>
    </p:spTree>
    <p:extLst>
      <p:ext uri="{BB962C8B-B14F-4D97-AF65-F5344CB8AC3E}">
        <p14:creationId xmlns:p14="http://schemas.microsoft.com/office/powerpoint/2010/main" val="35146347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Separata 01 | Título + Subtítulo 1 5 1">
    <p:spTree>
      <p:nvGrpSpPr>
        <p:cNvPr id="1" name=""/>
        <p:cNvGrpSpPr/>
        <p:nvPr/>
      </p:nvGrpSpPr>
      <p:grpSpPr>
        <a:xfrm>
          <a:off x="0" y="0"/>
          <a:ext cx="0" cy="0"/>
          <a:chOff x="0" y="0"/>
          <a:chExt cx="0" cy="0"/>
        </a:xfrm>
      </p:grpSpPr>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Blank Slide" type="blank">
  <p:cSld name="Blank Slide">
    <p:spTree>
      <p:nvGrpSpPr>
        <p:cNvPr id="1" name="Shape 155"/>
        <p:cNvGrpSpPr/>
        <p:nvPr/>
      </p:nvGrpSpPr>
      <p:grpSpPr>
        <a:xfrm>
          <a:off x="0" y="0"/>
          <a:ext cx="0" cy="0"/>
          <a:chOff x="0" y="0"/>
          <a:chExt cx="0" cy="0"/>
        </a:xfrm>
      </p:grpSpPr>
    </p:spTree>
    <p:extLst>
      <p:ext uri="{BB962C8B-B14F-4D97-AF65-F5344CB8AC3E}">
        <p14:creationId xmlns:p14="http://schemas.microsoft.com/office/powerpoint/2010/main" val="123715002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Title Slide" type="tx">
  <p:cSld name="Title Slide">
    <p:spTree>
      <p:nvGrpSpPr>
        <p:cNvPr id="1" name="Shape 156"/>
        <p:cNvGrpSpPr/>
        <p:nvPr/>
      </p:nvGrpSpPr>
      <p:grpSpPr>
        <a:xfrm>
          <a:off x="0" y="0"/>
          <a:ext cx="0" cy="0"/>
          <a:chOff x="0" y="0"/>
          <a:chExt cx="0" cy="0"/>
        </a:xfrm>
      </p:grpSpPr>
      <p:sp>
        <p:nvSpPr>
          <p:cNvPr id="157" name="Google Shape;157;p38"/>
          <p:cNvSpPr txBox="1">
            <a:spLocks noGrp="1"/>
          </p:cNvSpPr>
          <p:nvPr>
            <p:ph type="title"/>
          </p:nvPr>
        </p:nvSpPr>
        <p:spPr>
          <a:xfrm>
            <a:off x="609480" y="273600"/>
            <a:ext cx="10972400" cy="1144800"/>
          </a:xfrm>
          <a:prstGeom prst="rect">
            <a:avLst/>
          </a:prstGeom>
          <a:noFill/>
          <a:ln>
            <a:noFill/>
          </a:ln>
        </p:spPr>
        <p:txBody>
          <a:bodyPr spcFirstLastPara="1" wrap="square" lIns="0" tIns="0" rIns="0" bIns="0" anchor="ctr" anchorCtr="0">
            <a:noAutofit/>
          </a:bodyPr>
          <a:lstStyle>
            <a:lvl1pPr marR="0" lvl="0"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9pPr>
          </a:lstStyle>
          <a:p>
            <a:endParaRPr/>
          </a:p>
        </p:txBody>
      </p:sp>
      <p:sp>
        <p:nvSpPr>
          <p:cNvPr id="158" name="Google Shape;158;p38"/>
          <p:cNvSpPr txBox="1">
            <a:spLocks noGrp="1"/>
          </p:cNvSpPr>
          <p:nvPr>
            <p:ph type="subTitle" idx="1"/>
          </p:nvPr>
        </p:nvSpPr>
        <p:spPr>
          <a:xfrm>
            <a:off x="609480" y="1604520"/>
            <a:ext cx="10972400" cy="3977600"/>
          </a:xfrm>
          <a:prstGeom prst="rect">
            <a:avLst/>
          </a:prstGeom>
          <a:noFill/>
          <a:ln>
            <a:noFill/>
          </a:ln>
        </p:spPr>
        <p:txBody>
          <a:bodyPr spcFirstLastPara="1" wrap="square" lIns="0" tIns="0" rIns="0" bIns="0" anchor="ctr" anchorCtr="0">
            <a:noAutofit/>
          </a:bodyPr>
          <a:lstStyle>
            <a:lvl1pPr marR="0" lvl="0"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11912131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Title, Content" type="obj">
  <p:cSld name="Title, Content">
    <p:spTree>
      <p:nvGrpSpPr>
        <p:cNvPr id="1" name="Shape 159"/>
        <p:cNvGrpSpPr/>
        <p:nvPr/>
      </p:nvGrpSpPr>
      <p:grpSpPr>
        <a:xfrm>
          <a:off x="0" y="0"/>
          <a:ext cx="0" cy="0"/>
          <a:chOff x="0" y="0"/>
          <a:chExt cx="0" cy="0"/>
        </a:xfrm>
      </p:grpSpPr>
      <p:sp>
        <p:nvSpPr>
          <p:cNvPr id="160" name="Google Shape;160;p39"/>
          <p:cNvSpPr txBox="1">
            <a:spLocks noGrp="1"/>
          </p:cNvSpPr>
          <p:nvPr>
            <p:ph type="title"/>
          </p:nvPr>
        </p:nvSpPr>
        <p:spPr>
          <a:xfrm>
            <a:off x="609480" y="273600"/>
            <a:ext cx="10972400" cy="1144800"/>
          </a:xfrm>
          <a:prstGeom prst="rect">
            <a:avLst/>
          </a:prstGeom>
          <a:noFill/>
          <a:ln>
            <a:noFill/>
          </a:ln>
        </p:spPr>
        <p:txBody>
          <a:bodyPr spcFirstLastPara="1" wrap="square" lIns="0" tIns="0" rIns="0" bIns="0" anchor="ctr" anchorCtr="0">
            <a:noAutofit/>
          </a:bodyPr>
          <a:lstStyle>
            <a:lvl1pPr marR="0" lvl="0"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9pPr>
          </a:lstStyle>
          <a:p>
            <a:endParaRPr/>
          </a:p>
        </p:txBody>
      </p:sp>
      <p:sp>
        <p:nvSpPr>
          <p:cNvPr id="161" name="Google Shape;161;p39"/>
          <p:cNvSpPr txBox="1">
            <a:spLocks noGrp="1"/>
          </p:cNvSpPr>
          <p:nvPr>
            <p:ph type="body" idx="1"/>
          </p:nvPr>
        </p:nvSpPr>
        <p:spPr>
          <a:xfrm>
            <a:off x="609480" y="1604520"/>
            <a:ext cx="10972400" cy="3977600"/>
          </a:xfrm>
          <a:prstGeom prst="rect">
            <a:avLst/>
          </a:prstGeom>
          <a:noFill/>
          <a:ln>
            <a:noFill/>
          </a:ln>
        </p:spPr>
        <p:txBody>
          <a:bodyPr spcFirstLastPara="1" wrap="square" lIns="0" tIns="0" rIns="0" bIns="0" anchor="t" anchorCtr="0">
            <a:normAutofit/>
          </a:bodyPr>
          <a:lstStyle>
            <a:lvl1pPr marL="609585" marR="0" lvl="0"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1pPr>
            <a:lvl2pPr marL="1219170" marR="0" lvl="1"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2pPr>
            <a:lvl3pPr marL="1828754" marR="0" lvl="2"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3pPr>
            <a:lvl4pPr marL="2438339" marR="0" lvl="3"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4pPr>
            <a:lvl5pPr marL="3047924" marR="0" lvl="4"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5pPr>
            <a:lvl6pPr marL="3657509" marR="0" lvl="5"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6pPr>
            <a:lvl7pPr marL="4267093" marR="0" lvl="6"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7pPr>
            <a:lvl8pPr marL="4876678" marR="0" lvl="7"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8pPr>
            <a:lvl9pPr marL="5486263" marR="0" lvl="8"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6445147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Title, 2 Content" type="twoObj">
  <p:cSld name="Title, 2 Content">
    <p:spTree>
      <p:nvGrpSpPr>
        <p:cNvPr id="1" name="Shape 162"/>
        <p:cNvGrpSpPr/>
        <p:nvPr/>
      </p:nvGrpSpPr>
      <p:grpSpPr>
        <a:xfrm>
          <a:off x="0" y="0"/>
          <a:ext cx="0" cy="0"/>
          <a:chOff x="0" y="0"/>
          <a:chExt cx="0" cy="0"/>
        </a:xfrm>
      </p:grpSpPr>
      <p:sp>
        <p:nvSpPr>
          <p:cNvPr id="163" name="Google Shape;163;p40"/>
          <p:cNvSpPr txBox="1">
            <a:spLocks noGrp="1"/>
          </p:cNvSpPr>
          <p:nvPr>
            <p:ph type="title"/>
          </p:nvPr>
        </p:nvSpPr>
        <p:spPr>
          <a:xfrm>
            <a:off x="609480" y="273600"/>
            <a:ext cx="10972400" cy="1144800"/>
          </a:xfrm>
          <a:prstGeom prst="rect">
            <a:avLst/>
          </a:prstGeom>
          <a:noFill/>
          <a:ln>
            <a:noFill/>
          </a:ln>
        </p:spPr>
        <p:txBody>
          <a:bodyPr spcFirstLastPara="1" wrap="square" lIns="0" tIns="0" rIns="0" bIns="0" anchor="ctr" anchorCtr="0">
            <a:noAutofit/>
          </a:bodyPr>
          <a:lstStyle>
            <a:lvl1pPr marR="0" lvl="0"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9pPr>
          </a:lstStyle>
          <a:p>
            <a:endParaRPr/>
          </a:p>
        </p:txBody>
      </p:sp>
      <p:sp>
        <p:nvSpPr>
          <p:cNvPr id="164" name="Google Shape;164;p40"/>
          <p:cNvSpPr txBox="1">
            <a:spLocks noGrp="1"/>
          </p:cNvSpPr>
          <p:nvPr>
            <p:ph type="body" idx="1"/>
          </p:nvPr>
        </p:nvSpPr>
        <p:spPr>
          <a:xfrm>
            <a:off x="609480" y="1604520"/>
            <a:ext cx="5354400" cy="3977600"/>
          </a:xfrm>
          <a:prstGeom prst="rect">
            <a:avLst/>
          </a:prstGeom>
          <a:noFill/>
          <a:ln>
            <a:noFill/>
          </a:ln>
        </p:spPr>
        <p:txBody>
          <a:bodyPr spcFirstLastPara="1" wrap="square" lIns="0" tIns="0" rIns="0" bIns="0" anchor="t" anchorCtr="0">
            <a:normAutofit/>
          </a:bodyPr>
          <a:lstStyle>
            <a:lvl1pPr marL="609585" marR="0" lvl="0"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1pPr>
            <a:lvl2pPr marL="1219170" marR="0" lvl="1"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2pPr>
            <a:lvl3pPr marL="1828754" marR="0" lvl="2"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3pPr>
            <a:lvl4pPr marL="2438339" marR="0" lvl="3"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4pPr>
            <a:lvl5pPr marL="3047924" marR="0" lvl="4"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5pPr>
            <a:lvl6pPr marL="3657509" marR="0" lvl="5"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6pPr>
            <a:lvl7pPr marL="4267093" marR="0" lvl="6"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7pPr>
            <a:lvl8pPr marL="4876678" marR="0" lvl="7"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8pPr>
            <a:lvl9pPr marL="5486263" marR="0" lvl="8"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9pPr>
          </a:lstStyle>
          <a:p>
            <a:endParaRPr/>
          </a:p>
        </p:txBody>
      </p:sp>
      <p:sp>
        <p:nvSpPr>
          <p:cNvPr id="165" name="Google Shape;165;p40"/>
          <p:cNvSpPr txBox="1">
            <a:spLocks noGrp="1"/>
          </p:cNvSpPr>
          <p:nvPr>
            <p:ph type="body" idx="2"/>
          </p:nvPr>
        </p:nvSpPr>
        <p:spPr>
          <a:xfrm>
            <a:off x="6231960" y="1604520"/>
            <a:ext cx="5354400" cy="3977600"/>
          </a:xfrm>
          <a:prstGeom prst="rect">
            <a:avLst/>
          </a:prstGeom>
          <a:noFill/>
          <a:ln>
            <a:noFill/>
          </a:ln>
        </p:spPr>
        <p:txBody>
          <a:bodyPr spcFirstLastPara="1" wrap="square" lIns="0" tIns="0" rIns="0" bIns="0" anchor="t" anchorCtr="0">
            <a:normAutofit/>
          </a:bodyPr>
          <a:lstStyle>
            <a:lvl1pPr marL="609585" marR="0" lvl="0"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1pPr>
            <a:lvl2pPr marL="1219170" marR="0" lvl="1"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2pPr>
            <a:lvl3pPr marL="1828754" marR="0" lvl="2"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3pPr>
            <a:lvl4pPr marL="2438339" marR="0" lvl="3"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4pPr>
            <a:lvl5pPr marL="3047924" marR="0" lvl="4"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5pPr>
            <a:lvl6pPr marL="3657509" marR="0" lvl="5"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6pPr>
            <a:lvl7pPr marL="4267093" marR="0" lvl="6"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7pPr>
            <a:lvl8pPr marL="4876678" marR="0" lvl="7"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8pPr>
            <a:lvl9pPr marL="5486263" marR="0" lvl="8"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326689624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166"/>
        <p:cNvGrpSpPr/>
        <p:nvPr/>
      </p:nvGrpSpPr>
      <p:grpSpPr>
        <a:xfrm>
          <a:off x="0" y="0"/>
          <a:ext cx="0" cy="0"/>
          <a:chOff x="0" y="0"/>
          <a:chExt cx="0" cy="0"/>
        </a:xfrm>
      </p:grpSpPr>
      <p:sp>
        <p:nvSpPr>
          <p:cNvPr id="167" name="Google Shape;167;p41"/>
          <p:cNvSpPr txBox="1">
            <a:spLocks noGrp="1"/>
          </p:cNvSpPr>
          <p:nvPr>
            <p:ph type="title"/>
          </p:nvPr>
        </p:nvSpPr>
        <p:spPr>
          <a:xfrm>
            <a:off x="609480" y="273600"/>
            <a:ext cx="10972400" cy="1144800"/>
          </a:xfrm>
          <a:prstGeom prst="rect">
            <a:avLst/>
          </a:prstGeom>
          <a:noFill/>
          <a:ln>
            <a:noFill/>
          </a:ln>
        </p:spPr>
        <p:txBody>
          <a:bodyPr spcFirstLastPara="1" wrap="square" lIns="0" tIns="0" rIns="0" bIns="0" anchor="ctr" anchorCtr="0">
            <a:noAutofit/>
          </a:bodyPr>
          <a:lstStyle>
            <a:lvl1pPr marR="0" lvl="0"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3765218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Centered Text" type="objOnly">
  <p:cSld name="Centered Text">
    <p:spTree>
      <p:nvGrpSpPr>
        <p:cNvPr id="1" name="Shape 168"/>
        <p:cNvGrpSpPr/>
        <p:nvPr/>
      </p:nvGrpSpPr>
      <p:grpSpPr>
        <a:xfrm>
          <a:off x="0" y="0"/>
          <a:ext cx="0" cy="0"/>
          <a:chOff x="0" y="0"/>
          <a:chExt cx="0" cy="0"/>
        </a:xfrm>
      </p:grpSpPr>
      <p:sp>
        <p:nvSpPr>
          <p:cNvPr id="169" name="Google Shape;169;p42"/>
          <p:cNvSpPr txBox="1">
            <a:spLocks noGrp="1"/>
          </p:cNvSpPr>
          <p:nvPr>
            <p:ph type="subTitle" idx="1"/>
          </p:nvPr>
        </p:nvSpPr>
        <p:spPr>
          <a:xfrm>
            <a:off x="609480" y="273600"/>
            <a:ext cx="10972400" cy="5308000"/>
          </a:xfrm>
          <a:prstGeom prst="rect">
            <a:avLst/>
          </a:prstGeom>
          <a:noFill/>
          <a:ln>
            <a:noFill/>
          </a:ln>
        </p:spPr>
        <p:txBody>
          <a:bodyPr spcFirstLastPara="1" wrap="square" lIns="0" tIns="0" rIns="0" bIns="0" anchor="ctr" anchorCtr="0">
            <a:noAutofit/>
          </a:bodyPr>
          <a:lstStyle>
            <a:lvl1pPr marR="0" lvl="0"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106293177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Title, 2 Content and Content" type="twoObjAndObj">
  <p:cSld name="Title, 2 Content and Content">
    <p:spTree>
      <p:nvGrpSpPr>
        <p:cNvPr id="1" name="Shape 170"/>
        <p:cNvGrpSpPr/>
        <p:nvPr/>
      </p:nvGrpSpPr>
      <p:grpSpPr>
        <a:xfrm>
          <a:off x="0" y="0"/>
          <a:ext cx="0" cy="0"/>
          <a:chOff x="0" y="0"/>
          <a:chExt cx="0" cy="0"/>
        </a:xfrm>
      </p:grpSpPr>
      <p:sp>
        <p:nvSpPr>
          <p:cNvPr id="171" name="Google Shape;171;p43"/>
          <p:cNvSpPr txBox="1">
            <a:spLocks noGrp="1"/>
          </p:cNvSpPr>
          <p:nvPr>
            <p:ph type="title"/>
          </p:nvPr>
        </p:nvSpPr>
        <p:spPr>
          <a:xfrm>
            <a:off x="609480" y="273600"/>
            <a:ext cx="10972400" cy="1144800"/>
          </a:xfrm>
          <a:prstGeom prst="rect">
            <a:avLst/>
          </a:prstGeom>
          <a:noFill/>
          <a:ln>
            <a:noFill/>
          </a:ln>
        </p:spPr>
        <p:txBody>
          <a:bodyPr spcFirstLastPara="1" wrap="square" lIns="0" tIns="0" rIns="0" bIns="0" anchor="ctr" anchorCtr="0">
            <a:noAutofit/>
          </a:bodyPr>
          <a:lstStyle>
            <a:lvl1pPr marR="0" lvl="0"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9pPr>
          </a:lstStyle>
          <a:p>
            <a:endParaRPr/>
          </a:p>
        </p:txBody>
      </p:sp>
      <p:sp>
        <p:nvSpPr>
          <p:cNvPr id="172" name="Google Shape;172;p43"/>
          <p:cNvSpPr txBox="1">
            <a:spLocks noGrp="1"/>
          </p:cNvSpPr>
          <p:nvPr>
            <p:ph type="body" idx="1"/>
          </p:nvPr>
        </p:nvSpPr>
        <p:spPr>
          <a:xfrm>
            <a:off x="609480" y="1604520"/>
            <a:ext cx="5354400" cy="1896800"/>
          </a:xfrm>
          <a:prstGeom prst="rect">
            <a:avLst/>
          </a:prstGeom>
          <a:noFill/>
          <a:ln>
            <a:noFill/>
          </a:ln>
        </p:spPr>
        <p:txBody>
          <a:bodyPr spcFirstLastPara="1" wrap="square" lIns="0" tIns="0" rIns="0" bIns="0" anchor="t" anchorCtr="0">
            <a:normAutofit/>
          </a:bodyPr>
          <a:lstStyle>
            <a:lvl1pPr marL="609585" marR="0" lvl="0"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1pPr>
            <a:lvl2pPr marL="1219170" marR="0" lvl="1"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2pPr>
            <a:lvl3pPr marL="1828754" marR="0" lvl="2"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3pPr>
            <a:lvl4pPr marL="2438339" marR="0" lvl="3"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4pPr>
            <a:lvl5pPr marL="3047924" marR="0" lvl="4"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5pPr>
            <a:lvl6pPr marL="3657509" marR="0" lvl="5"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6pPr>
            <a:lvl7pPr marL="4267093" marR="0" lvl="6"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7pPr>
            <a:lvl8pPr marL="4876678" marR="0" lvl="7"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8pPr>
            <a:lvl9pPr marL="5486263" marR="0" lvl="8"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9pPr>
          </a:lstStyle>
          <a:p>
            <a:endParaRPr/>
          </a:p>
        </p:txBody>
      </p:sp>
      <p:sp>
        <p:nvSpPr>
          <p:cNvPr id="173" name="Google Shape;173;p43"/>
          <p:cNvSpPr txBox="1">
            <a:spLocks noGrp="1"/>
          </p:cNvSpPr>
          <p:nvPr>
            <p:ph type="body" idx="2"/>
          </p:nvPr>
        </p:nvSpPr>
        <p:spPr>
          <a:xfrm>
            <a:off x="6231960" y="1604520"/>
            <a:ext cx="5354400" cy="3977600"/>
          </a:xfrm>
          <a:prstGeom prst="rect">
            <a:avLst/>
          </a:prstGeom>
          <a:noFill/>
          <a:ln>
            <a:noFill/>
          </a:ln>
        </p:spPr>
        <p:txBody>
          <a:bodyPr spcFirstLastPara="1" wrap="square" lIns="0" tIns="0" rIns="0" bIns="0" anchor="t" anchorCtr="0">
            <a:normAutofit/>
          </a:bodyPr>
          <a:lstStyle>
            <a:lvl1pPr marL="609585" marR="0" lvl="0"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1pPr>
            <a:lvl2pPr marL="1219170" marR="0" lvl="1"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2pPr>
            <a:lvl3pPr marL="1828754" marR="0" lvl="2"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3pPr>
            <a:lvl4pPr marL="2438339" marR="0" lvl="3"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4pPr>
            <a:lvl5pPr marL="3047924" marR="0" lvl="4"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5pPr>
            <a:lvl6pPr marL="3657509" marR="0" lvl="5"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6pPr>
            <a:lvl7pPr marL="4267093" marR="0" lvl="6"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7pPr>
            <a:lvl8pPr marL="4876678" marR="0" lvl="7"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8pPr>
            <a:lvl9pPr marL="5486263" marR="0" lvl="8"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9pPr>
          </a:lstStyle>
          <a:p>
            <a:endParaRPr/>
          </a:p>
        </p:txBody>
      </p:sp>
      <p:sp>
        <p:nvSpPr>
          <p:cNvPr id="174" name="Google Shape;174;p43"/>
          <p:cNvSpPr txBox="1">
            <a:spLocks noGrp="1"/>
          </p:cNvSpPr>
          <p:nvPr>
            <p:ph type="body" idx="3"/>
          </p:nvPr>
        </p:nvSpPr>
        <p:spPr>
          <a:xfrm>
            <a:off x="609480" y="3682080"/>
            <a:ext cx="5354400" cy="1896800"/>
          </a:xfrm>
          <a:prstGeom prst="rect">
            <a:avLst/>
          </a:prstGeom>
          <a:noFill/>
          <a:ln>
            <a:noFill/>
          </a:ln>
        </p:spPr>
        <p:txBody>
          <a:bodyPr spcFirstLastPara="1" wrap="square" lIns="0" tIns="0" rIns="0" bIns="0" anchor="t" anchorCtr="0">
            <a:normAutofit/>
          </a:bodyPr>
          <a:lstStyle>
            <a:lvl1pPr marL="609585" marR="0" lvl="0"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1pPr>
            <a:lvl2pPr marL="1219170" marR="0" lvl="1"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2pPr>
            <a:lvl3pPr marL="1828754" marR="0" lvl="2"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3pPr>
            <a:lvl4pPr marL="2438339" marR="0" lvl="3"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4pPr>
            <a:lvl5pPr marL="3047924" marR="0" lvl="4"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5pPr>
            <a:lvl6pPr marL="3657509" marR="0" lvl="5"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6pPr>
            <a:lvl7pPr marL="4267093" marR="0" lvl="6"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7pPr>
            <a:lvl8pPr marL="4876678" marR="0" lvl="7"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8pPr>
            <a:lvl9pPr marL="5486263" marR="0" lvl="8"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3866771959"/>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Title Content and 2 Content" type="objAndTwoObj">
  <p:cSld name="Title Content and 2 Content">
    <p:spTree>
      <p:nvGrpSpPr>
        <p:cNvPr id="1" name="Shape 175"/>
        <p:cNvGrpSpPr/>
        <p:nvPr/>
      </p:nvGrpSpPr>
      <p:grpSpPr>
        <a:xfrm>
          <a:off x="0" y="0"/>
          <a:ext cx="0" cy="0"/>
          <a:chOff x="0" y="0"/>
          <a:chExt cx="0" cy="0"/>
        </a:xfrm>
      </p:grpSpPr>
      <p:sp>
        <p:nvSpPr>
          <p:cNvPr id="176" name="Google Shape;176;p44"/>
          <p:cNvSpPr txBox="1">
            <a:spLocks noGrp="1"/>
          </p:cNvSpPr>
          <p:nvPr>
            <p:ph type="title"/>
          </p:nvPr>
        </p:nvSpPr>
        <p:spPr>
          <a:xfrm>
            <a:off x="609480" y="273600"/>
            <a:ext cx="10972400" cy="1144800"/>
          </a:xfrm>
          <a:prstGeom prst="rect">
            <a:avLst/>
          </a:prstGeom>
          <a:noFill/>
          <a:ln>
            <a:noFill/>
          </a:ln>
        </p:spPr>
        <p:txBody>
          <a:bodyPr spcFirstLastPara="1" wrap="square" lIns="0" tIns="0" rIns="0" bIns="0" anchor="ctr" anchorCtr="0">
            <a:noAutofit/>
          </a:bodyPr>
          <a:lstStyle>
            <a:lvl1pPr marR="0" lvl="0"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9pPr>
          </a:lstStyle>
          <a:p>
            <a:endParaRPr/>
          </a:p>
        </p:txBody>
      </p:sp>
      <p:sp>
        <p:nvSpPr>
          <p:cNvPr id="177" name="Google Shape;177;p44"/>
          <p:cNvSpPr txBox="1">
            <a:spLocks noGrp="1"/>
          </p:cNvSpPr>
          <p:nvPr>
            <p:ph type="body" idx="1"/>
          </p:nvPr>
        </p:nvSpPr>
        <p:spPr>
          <a:xfrm>
            <a:off x="609480" y="1604520"/>
            <a:ext cx="5354400" cy="3977600"/>
          </a:xfrm>
          <a:prstGeom prst="rect">
            <a:avLst/>
          </a:prstGeom>
          <a:noFill/>
          <a:ln>
            <a:noFill/>
          </a:ln>
        </p:spPr>
        <p:txBody>
          <a:bodyPr spcFirstLastPara="1" wrap="square" lIns="0" tIns="0" rIns="0" bIns="0" anchor="t" anchorCtr="0">
            <a:normAutofit/>
          </a:bodyPr>
          <a:lstStyle>
            <a:lvl1pPr marL="609585" marR="0" lvl="0"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1pPr>
            <a:lvl2pPr marL="1219170" marR="0" lvl="1"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2pPr>
            <a:lvl3pPr marL="1828754" marR="0" lvl="2"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3pPr>
            <a:lvl4pPr marL="2438339" marR="0" lvl="3"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4pPr>
            <a:lvl5pPr marL="3047924" marR="0" lvl="4"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5pPr>
            <a:lvl6pPr marL="3657509" marR="0" lvl="5"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6pPr>
            <a:lvl7pPr marL="4267093" marR="0" lvl="6"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7pPr>
            <a:lvl8pPr marL="4876678" marR="0" lvl="7"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8pPr>
            <a:lvl9pPr marL="5486263" marR="0" lvl="8"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9pPr>
          </a:lstStyle>
          <a:p>
            <a:endParaRPr/>
          </a:p>
        </p:txBody>
      </p:sp>
      <p:sp>
        <p:nvSpPr>
          <p:cNvPr id="178" name="Google Shape;178;p44"/>
          <p:cNvSpPr txBox="1">
            <a:spLocks noGrp="1"/>
          </p:cNvSpPr>
          <p:nvPr>
            <p:ph type="body" idx="2"/>
          </p:nvPr>
        </p:nvSpPr>
        <p:spPr>
          <a:xfrm>
            <a:off x="6231960" y="1604520"/>
            <a:ext cx="5354400" cy="1896800"/>
          </a:xfrm>
          <a:prstGeom prst="rect">
            <a:avLst/>
          </a:prstGeom>
          <a:noFill/>
          <a:ln>
            <a:noFill/>
          </a:ln>
        </p:spPr>
        <p:txBody>
          <a:bodyPr spcFirstLastPara="1" wrap="square" lIns="0" tIns="0" rIns="0" bIns="0" anchor="t" anchorCtr="0">
            <a:normAutofit/>
          </a:bodyPr>
          <a:lstStyle>
            <a:lvl1pPr marL="609585" marR="0" lvl="0"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1pPr>
            <a:lvl2pPr marL="1219170" marR="0" lvl="1"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2pPr>
            <a:lvl3pPr marL="1828754" marR="0" lvl="2"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3pPr>
            <a:lvl4pPr marL="2438339" marR="0" lvl="3"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4pPr>
            <a:lvl5pPr marL="3047924" marR="0" lvl="4"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5pPr>
            <a:lvl6pPr marL="3657509" marR="0" lvl="5"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6pPr>
            <a:lvl7pPr marL="4267093" marR="0" lvl="6"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7pPr>
            <a:lvl8pPr marL="4876678" marR="0" lvl="7"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8pPr>
            <a:lvl9pPr marL="5486263" marR="0" lvl="8"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9pPr>
          </a:lstStyle>
          <a:p>
            <a:endParaRPr/>
          </a:p>
        </p:txBody>
      </p:sp>
      <p:sp>
        <p:nvSpPr>
          <p:cNvPr id="179" name="Google Shape;179;p44"/>
          <p:cNvSpPr txBox="1">
            <a:spLocks noGrp="1"/>
          </p:cNvSpPr>
          <p:nvPr>
            <p:ph type="body" idx="3"/>
          </p:nvPr>
        </p:nvSpPr>
        <p:spPr>
          <a:xfrm>
            <a:off x="6231960" y="3682080"/>
            <a:ext cx="5354400" cy="1896800"/>
          </a:xfrm>
          <a:prstGeom prst="rect">
            <a:avLst/>
          </a:prstGeom>
          <a:noFill/>
          <a:ln>
            <a:noFill/>
          </a:ln>
        </p:spPr>
        <p:txBody>
          <a:bodyPr spcFirstLastPara="1" wrap="square" lIns="0" tIns="0" rIns="0" bIns="0" anchor="t" anchorCtr="0">
            <a:normAutofit/>
          </a:bodyPr>
          <a:lstStyle>
            <a:lvl1pPr marL="609585" marR="0" lvl="0"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1pPr>
            <a:lvl2pPr marL="1219170" marR="0" lvl="1"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2pPr>
            <a:lvl3pPr marL="1828754" marR="0" lvl="2"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3pPr>
            <a:lvl4pPr marL="2438339" marR="0" lvl="3"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4pPr>
            <a:lvl5pPr marL="3047924" marR="0" lvl="4"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5pPr>
            <a:lvl6pPr marL="3657509" marR="0" lvl="5"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6pPr>
            <a:lvl7pPr marL="4267093" marR="0" lvl="6"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7pPr>
            <a:lvl8pPr marL="4876678" marR="0" lvl="7"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8pPr>
            <a:lvl9pPr marL="5486263" marR="0" lvl="8"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043348583"/>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Title, 2 Content over Content" type="twoObjOverTx">
  <p:cSld name="Title, 2 Content over Content">
    <p:spTree>
      <p:nvGrpSpPr>
        <p:cNvPr id="1" name="Shape 180"/>
        <p:cNvGrpSpPr/>
        <p:nvPr/>
      </p:nvGrpSpPr>
      <p:grpSpPr>
        <a:xfrm>
          <a:off x="0" y="0"/>
          <a:ext cx="0" cy="0"/>
          <a:chOff x="0" y="0"/>
          <a:chExt cx="0" cy="0"/>
        </a:xfrm>
      </p:grpSpPr>
      <p:sp>
        <p:nvSpPr>
          <p:cNvPr id="181" name="Google Shape;181;p45"/>
          <p:cNvSpPr txBox="1">
            <a:spLocks noGrp="1"/>
          </p:cNvSpPr>
          <p:nvPr>
            <p:ph type="title"/>
          </p:nvPr>
        </p:nvSpPr>
        <p:spPr>
          <a:xfrm>
            <a:off x="609480" y="273600"/>
            <a:ext cx="10972400" cy="1144800"/>
          </a:xfrm>
          <a:prstGeom prst="rect">
            <a:avLst/>
          </a:prstGeom>
          <a:noFill/>
          <a:ln>
            <a:noFill/>
          </a:ln>
        </p:spPr>
        <p:txBody>
          <a:bodyPr spcFirstLastPara="1" wrap="square" lIns="0" tIns="0" rIns="0" bIns="0" anchor="ctr" anchorCtr="0">
            <a:noAutofit/>
          </a:bodyPr>
          <a:lstStyle>
            <a:lvl1pPr marR="0" lvl="0"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9pPr>
          </a:lstStyle>
          <a:p>
            <a:endParaRPr/>
          </a:p>
        </p:txBody>
      </p:sp>
      <p:sp>
        <p:nvSpPr>
          <p:cNvPr id="182" name="Google Shape;182;p45"/>
          <p:cNvSpPr txBox="1">
            <a:spLocks noGrp="1"/>
          </p:cNvSpPr>
          <p:nvPr>
            <p:ph type="body" idx="1"/>
          </p:nvPr>
        </p:nvSpPr>
        <p:spPr>
          <a:xfrm>
            <a:off x="609480" y="1604520"/>
            <a:ext cx="5354400" cy="1896800"/>
          </a:xfrm>
          <a:prstGeom prst="rect">
            <a:avLst/>
          </a:prstGeom>
          <a:noFill/>
          <a:ln>
            <a:noFill/>
          </a:ln>
        </p:spPr>
        <p:txBody>
          <a:bodyPr spcFirstLastPara="1" wrap="square" lIns="0" tIns="0" rIns="0" bIns="0" anchor="t" anchorCtr="0">
            <a:normAutofit/>
          </a:bodyPr>
          <a:lstStyle>
            <a:lvl1pPr marL="609585" marR="0" lvl="0"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1pPr>
            <a:lvl2pPr marL="1219170" marR="0" lvl="1"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2pPr>
            <a:lvl3pPr marL="1828754" marR="0" lvl="2"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3pPr>
            <a:lvl4pPr marL="2438339" marR="0" lvl="3"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4pPr>
            <a:lvl5pPr marL="3047924" marR="0" lvl="4"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5pPr>
            <a:lvl6pPr marL="3657509" marR="0" lvl="5"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6pPr>
            <a:lvl7pPr marL="4267093" marR="0" lvl="6"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7pPr>
            <a:lvl8pPr marL="4876678" marR="0" lvl="7"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8pPr>
            <a:lvl9pPr marL="5486263" marR="0" lvl="8"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9pPr>
          </a:lstStyle>
          <a:p>
            <a:endParaRPr/>
          </a:p>
        </p:txBody>
      </p:sp>
      <p:sp>
        <p:nvSpPr>
          <p:cNvPr id="183" name="Google Shape;183;p45"/>
          <p:cNvSpPr txBox="1">
            <a:spLocks noGrp="1"/>
          </p:cNvSpPr>
          <p:nvPr>
            <p:ph type="body" idx="2"/>
          </p:nvPr>
        </p:nvSpPr>
        <p:spPr>
          <a:xfrm>
            <a:off x="6231960" y="1604520"/>
            <a:ext cx="5354400" cy="1896800"/>
          </a:xfrm>
          <a:prstGeom prst="rect">
            <a:avLst/>
          </a:prstGeom>
          <a:noFill/>
          <a:ln>
            <a:noFill/>
          </a:ln>
        </p:spPr>
        <p:txBody>
          <a:bodyPr spcFirstLastPara="1" wrap="square" lIns="0" tIns="0" rIns="0" bIns="0" anchor="t" anchorCtr="0">
            <a:normAutofit/>
          </a:bodyPr>
          <a:lstStyle>
            <a:lvl1pPr marL="609585" marR="0" lvl="0"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1pPr>
            <a:lvl2pPr marL="1219170" marR="0" lvl="1"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2pPr>
            <a:lvl3pPr marL="1828754" marR="0" lvl="2"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3pPr>
            <a:lvl4pPr marL="2438339" marR="0" lvl="3"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4pPr>
            <a:lvl5pPr marL="3047924" marR="0" lvl="4"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5pPr>
            <a:lvl6pPr marL="3657509" marR="0" lvl="5"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6pPr>
            <a:lvl7pPr marL="4267093" marR="0" lvl="6"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7pPr>
            <a:lvl8pPr marL="4876678" marR="0" lvl="7"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8pPr>
            <a:lvl9pPr marL="5486263" marR="0" lvl="8"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9pPr>
          </a:lstStyle>
          <a:p>
            <a:endParaRPr/>
          </a:p>
        </p:txBody>
      </p:sp>
      <p:sp>
        <p:nvSpPr>
          <p:cNvPr id="184" name="Google Shape;184;p45"/>
          <p:cNvSpPr txBox="1">
            <a:spLocks noGrp="1"/>
          </p:cNvSpPr>
          <p:nvPr>
            <p:ph type="body" idx="3"/>
          </p:nvPr>
        </p:nvSpPr>
        <p:spPr>
          <a:xfrm>
            <a:off x="609480" y="3682080"/>
            <a:ext cx="10972400" cy="1896800"/>
          </a:xfrm>
          <a:prstGeom prst="rect">
            <a:avLst/>
          </a:prstGeom>
          <a:noFill/>
          <a:ln>
            <a:noFill/>
          </a:ln>
        </p:spPr>
        <p:txBody>
          <a:bodyPr spcFirstLastPara="1" wrap="square" lIns="0" tIns="0" rIns="0" bIns="0" anchor="t" anchorCtr="0">
            <a:normAutofit/>
          </a:bodyPr>
          <a:lstStyle>
            <a:lvl1pPr marL="609585" marR="0" lvl="0"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1pPr>
            <a:lvl2pPr marL="1219170" marR="0" lvl="1"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2pPr>
            <a:lvl3pPr marL="1828754" marR="0" lvl="2"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3pPr>
            <a:lvl4pPr marL="2438339" marR="0" lvl="3"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4pPr>
            <a:lvl5pPr marL="3047924" marR="0" lvl="4"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5pPr>
            <a:lvl6pPr marL="3657509" marR="0" lvl="5"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6pPr>
            <a:lvl7pPr marL="4267093" marR="0" lvl="6"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7pPr>
            <a:lvl8pPr marL="4876678" marR="0" lvl="7"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8pPr>
            <a:lvl9pPr marL="5486263" marR="0" lvl="8"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3231697550"/>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Title, Content over Content" type="objOverTx">
  <p:cSld name="Title, Content over Content">
    <p:spTree>
      <p:nvGrpSpPr>
        <p:cNvPr id="1" name="Shape 185"/>
        <p:cNvGrpSpPr/>
        <p:nvPr/>
      </p:nvGrpSpPr>
      <p:grpSpPr>
        <a:xfrm>
          <a:off x="0" y="0"/>
          <a:ext cx="0" cy="0"/>
          <a:chOff x="0" y="0"/>
          <a:chExt cx="0" cy="0"/>
        </a:xfrm>
      </p:grpSpPr>
      <p:sp>
        <p:nvSpPr>
          <p:cNvPr id="186" name="Google Shape;186;p46"/>
          <p:cNvSpPr txBox="1">
            <a:spLocks noGrp="1"/>
          </p:cNvSpPr>
          <p:nvPr>
            <p:ph type="title"/>
          </p:nvPr>
        </p:nvSpPr>
        <p:spPr>
          <a:xfrm>
            <a:off x="609480" y="273600"/>
            <a:ext cx="10972400" cy="1144800"/>
          </a:xfrm>
          <a:prstGeom prst="rect">
            <a:avLst/>
          </a:prstGeom>
          <a:noFill/>
          <a:ln>
            <a:noFill/>
          </a:ln>
        </p:spPr>
        <p:txBody>
          <a:bodyPr spcFirstLastPara="1" wrap="square" lIns="0" tIns="0" rIns="0" bIns="0" anchor="ctr" anchorCtr="0">
            <a:noAutofit/>
          </a:bodyPr>
          <a:lstStyle>
            <a:lvl1pPr marR="0" lvl="0"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9pPr>
          </a:lstStyle>
          <a:p>
            <a:endParaRPr/>
          </a:p>
        </p:txBody>
      </p:sp>
      <p:sp>
        <p:nvSpPr>
          <p:cNvPr id="187" name="Google Shape;187;p46"/>
          <p:cNvSpPr txBox="1">
            <a:spLocks noGrp="1"/>
          </p:cNvSpPr>
          <p:nvPr>
            <p:ph type="body" idx="1"/>
          </p:nvPr>
        </p:nvSpPr>
        <p:spPr>
          <a:xfrm>
            <a:off x="609480" y="1604520"/>
            <a:ext cx="10972400" cy="1896800"/>
          </a:xfrm>
          <a:prstGeom prst="rect">
            <a:avLst/>
          </a:prstGeom>
          <a:noFill/>
          <a:ln>
            <a:noFill/>
          </a:ln>
        </p:spPr>
        <p:txBody>
          <a:bodyPr spcFirstLastPara="1" wrap="square" lIns="0" tIns="0" rIns="0" bIns="0" anchor="t" anchorCtr="0">
            <a:normAutofit/>
          </a:bodyPr>
          <a:lstStyle>
            <a:lvl1pPr marL="609585" marR="0" lvl="0"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1pPr>
            <a:lvl2pPr marL="1219170" marR="0" lvl="1"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2pPr>
            <a:lvl3pPr marL="1828754" marR="0" lvl="2"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3pPr>
            <a:lvl4pPr marL="2438339" marR="0" lvl="3"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4pPr>
            <a:lvl5pPr marL="3047924" marR="0" lvl="4"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5pPr>
            <a:lvl6pPr marL="3657509" marR="0" lvl="5"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6pPr>
            <a:lvl7pPr marL="4267093" marR="0" lvl="6"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7pPr>
            <a:lvl8pPr marL="4876678" marR="0" lvl="7"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8pPr>
            <a:lvl9pPr marL="5486263" marR="0" lvl="8"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9pPr>
          </a:lstStyle>
          <a:p>
            <a:endParaRPr/>
          </a:p>
        </p:txBody>
      </p:sp>
      <p:sp>
        <p:nvSpPr>
          <p:cNvPr id="188" name="Google Shape;188;p46"/>
          <p:cNvSpPr txBox="1">
            <a:spLocks noGrp="1"/>
          </p:cNvSpPr>
          <p:nvPr>
            <p:ph type="body" idx="2"/>
          </p:nvPr>
        </p:nvSpPr>
        <p:spPr>
          <a:xfrm>
            <a:off x="609480" y="3682080"/>
            <a:ext cx="10972400" cy="1896800"/>
          </a:xfrm>
          <a:prstGeom prst="rect">
            <a:avLst/>
          </a:prstGeom>
          <a:noFill/>
          <a:ln>
            <a:noFill/>
          </a:ln>
        </p:spPr>
        <p:txBody>
          <a:bodyPr spcFirstLastPara="1" wrap="square" lIns="0" tIns="0" rIns="0" bIns="0" anchor="t" anchorCtr="0">
            <a:normAutofit/>
          </a:bodyPr>
          <a:lstStyle>
            <a:lvl1pPr marL="609585" marR="0" lvl="0"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1pPr>
            <a:lvl2pPr marL="1219170" marR="0" lvl="1"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2pPr>
            <a:lvl3pPr marL="1828754" marR="0" lvl="2"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3pPr>
            <a:lvl4pPr marL="2438339" marR="0" lvl="3"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4pPr>
            <a:lvl5pPr marL="3047924" marR="0" lvl="4"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5pPr>
            <a:lvl6pPr marL="3657509" marR="0" lvl="5"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6pPr>
            <a:lvl7pPr marL="4267093" marR="0" lvl="6"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7pPr>
            <a:lvl8pPr marL="4876678" marR="0" lvl="7"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8pPr>
            <a:lvl9pPr marL="5486263" marR="0" lvl="8"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6315322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Separata 01 | Título + Subtítulo 1 3 1">
    <p:spTree>
      <p:nvGrpSpPr>
        <p:cNvPr id="1" name=""/>
        <p:cNvGrpSpPr/>
        <p:nvPr/>
      </p:nvGrpSpPr>
      <p:grpSpPr>
        <a:xfrm>
          <a:off x="0" y="0"/>
          <a:ext cx="0" cy="0"/>
          <a:chOff x="0" y="0"/>
          <a:chExt cx="0" cy="0"/>
        </a:xfrm>
      </p:grpSpPr>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Title, 4 Content" type="fourObj">
  <p:cSld name="Title, 4 Content">
    <p:spTree>
      <p:nvGrpSpPr>
        <p:cNvPr id="1" name="Shape 189"/>
        <p:cNvGrpSpPr/>
        <p:nvPr/>
      </p:nvGrpSpPr>
      <p:grpSpPr>
        <a:xfrm>
          <a:off x="0" y="0"/>
          <a:ext cx="0" cy="0"/>
          <a:chOff x="0" y="0"/>
          <a:chExt cx="0" cy="0"/>
        </a:xfrm>
      </p:grpSpPr>
      <p:sp>
        <p:nvSpPr>
          <p:cNvPr id="190" name="Google Shape;190;p47"/>
          <p:cNvSpPr txBox="1">
            <a:spLocks noGrp="1"/>
          </p:cNvSpPr>
          <p:nvPr>
            <p:ph type="title"/>
          </p:nvPr>
        </p:nvSpPr>
        <p:spPr>
          <a:xfrm>
            <a:off x="609480" y="273600"/>
            <a:ext cx="10972400" cy="1144800"/>
          </a:xfrm>
          <a:prstGeom prst="rect">
            <a:avLst/>
          </a:prstGeom>
          <a:noFill/>
          <a:ln>
            <a:noFill/>
          </a:ln>
        </p:spPr>
        <p:txBody>
          <a:bodyPr spcFirstLastPara="1" wrap="square" lIns="0" tIns="0" rIns="0" bIns="0" anchor="ctr" anchorCtr="0">
            <a:noAutofit/>
          </a:bodyPr>
          <a:lstStyle>
            <a:lvl1pPr marR="0" lvl="0"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9pPr>
          </a:lstStyle>
          <a:p>
            <a:endParaRPr/>
          </a:p>
        </p:txBody>
      </p:sp>
      <p:sp>
        <p:nvSpPr>
          <p:cNvPr id="191" name="Google Shape;191;p47"/>
          <p:cNvSpPr txBox="1">
            <a:spLocks noGrp="1"/>
          </p:cNvSpPr>
          <p:nvPr>
            <p:ph type="body" idx="1"/>
          </p:nvPr>
        </p:nvSpPr>
        <p:spPr>
          <a:xfrm>
            <a:off x="609480" y="1604520"/>
            <a:ext cx="5354400" cy="1896800"/>
          </a:xfrm>
          <a:prstGeom prst="rect">
            <a:avLst/>
          </a:prstGeom>
          <a:noFill/>
          <a:ln>
            <a:noFill/>
          </a:ln>
        </p:spPr>
        <p:txBody>
          <a:bodyPr spcFirstLastPara="1" wrap="square" lIns="0" tIns="0" rIns="0" bIns="0" anchor="t" anchorCtr="0">
            <a:normAutofit/>
          </a:bodyPr>
          <a:lstStyle>
            <a:lvl1pPr marL="609585" marR="0" lvl="0"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1pPr>
            <a:lvl2pPr marL="1219170" marR="0" lvl="1"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2pPr>
            <a:lvl3pPr marL="1828754" marR="0" lvl="2"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3pPr>
            <a:lvl4pPr marL="2438339" marR="0" lvl="3"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4pPr>
            <a:lvl5pPr marL="3047924" marR="0" lvl="4"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5pPr>
            <a:lvl6pPr marL="3657509" marR="0" lvl="5"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6pPr>
            <a:lvl7pPr marL="4267093" marR="0" lvl="6"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7pPr>
            <a:lvl8pPr marL="4876678" marR="0" lvl="7"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8pPr>
            <a:lvl9pPr marL="5486263" marR="0" lvl="8"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9pPr>
          </a:lstStyle>
          <a:p>
            <a:endParaRPr/>
          </a:p>
        </p:txBody>
      </p:sp>
      <p:sp>
        <p:nvSpPr>
          <p:cNvPr id="192" name="Google Shape;192;p47"/>
          <p:cNvSpPr txBox="1">
            <a:spLocks noGrp="1"/>
          </p:cNvSpPr>
          <p:nvPr>
            <p:ph type="body" idx="2"/>
          </p:nvPr>
        </p:nvSpPr>
        <p:spPr>
          <a:xfrm>
            <a:off x="6231960" y="1604520"/>
            <a:ext cx="5354400" cy="1896800"/>
          </a:xfrm>
          <a:prstGeom prst="rect">
            <a:avLst/>
          </a:prstGeom>
          <a:noFill/>
          <a:ln>
            <a:noFill/>
          </a:ln>
        </p:spPr>
        <p:txBody>
          <a:bodyPr spcFirstLastPara="1" wrap="square" lIns="0" tIns="0" rIns="0" bIns="0" anchor="t" anchorCtr="0">
            <a:normAutofit/>
          </a:bodyPr>
          <a:lstStyle>
            <a:lvl1pPr marL="609585" marR="0" lvl="0"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1pPr>
            <a:lvl2pPr marL="1219170" marR="0" lvl="1"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2pPr>
            <a:lvl3pPr marL="1828754" marR="0" lvl="2"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3pPr>
            <a:lvl4pPr marL="2438339" marR="0" lvl="3"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4pPr>
            <a:lvl5pPr marL="3047924" marR="0" lvl="4"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5pPr>
            <a:lvl6pPr marL="3657509" marR="0" lvl="5"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6pPr>
            <a:lvl7pPr marL="4267093" marR="0" lvl="6"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7pPr>
            <a:lvl8pPr marL="4876678" marR="0" lvl="7"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8pPr>
            <a:lvl9pPr marL="5486263" marR="0" lvl="8"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9pPr>
          </a:lstStyle>
          <a:p>
            <a:endParaRPr/>
          </a:p>
        </p:txBody>
      </p:sp>
      <p:sp>
        <p:nvSpPr>
          <p:cNvPr id="193" name="Google Shape;193;p47"/>
          <p:cNvSpPr txBox="1">
            <a:spLocks noGrp="1"/>
          </p:cNvSpPr>
          <p:nvPr>
            <p:ph type="body" idx="3"/>
          </p:nvPr>
        </p:nvSpPr>
        <p:spPr>
          <a:xfrm>
            <a:off x="609480" y="3682080"/>
            <a:ext cx="5354400" cy="1896800"/>
          </a:xfrm>
          <a:prstGeom prst="rect">
            <a:avLst/>
          </a:prstGeom>
          <a:noFill/>
          <a:ln>
            <a:noFill/>
          </a:ln>
        </p:spPr>
        <p:txBody>
          <a:bodyPr spcFirstLastPara="1" wrap="square" lIns="0" tIns="0" rIns="0" bIns="0" anchor="t" anchorCtr="0">
            <a:normAutofit/>
          </a:bodyPr>
          <a:lstStyle>
            <a:lvl1pPr marL="609585" marR="0" lvl="0"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1pPr>
            <a:lvl2pPr marL="1219170" marR="0" lvl="1"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2pPr>
            <a:lvl3pPr marL="1828754" marR="0" lvl="2"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3pPr>
            <a:lvl4pPr marL="2438339" marR="0" lvl="3"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4pPr>
            <a:lvl5pPr marL="3047924" marR="0" lvl="4"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5pPr>
            <a:lvl6pPr marL="3657509" marR="0" lvl="5"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6pPr>
            <a:lvl7pPr marL="4267093" marR="0" lvl="6"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7pPr>
            <a:lvl8pPr marL="4876678" marR="0" lvl="7"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8pPr>
            <a:lvl9pPr marL="5486263" marR="0" lvl="8"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9pPr>
          </a:lstStyle>
          <a:p>
            <a:endParaRPr/>
          </a:p>
        </p:txBody>
      </p:sp>
      <p:sp>
        <p:nvSpPr>
          <p:cNvPr id="194" name="Google Shape;194;p47"/>
          <p:cNvSpPr txBox="1">
            <a:spLocks noGrp="1"/>
          </p:cNvSpPr>
          <p:nvPr>
            <p:ph type="body" idx="4"/>
          </p:nvPr>
        </p:nvSpPr>
        <p:spPr>
          <a:xfrm>
            <a:off x="6231960" y="3682080"/>
            <a:ext cx="5354400" cy="1896800"/>
          </a:xfrm>
          <a:prstGeom prst="rect">
            <a:avLst/>
          </a:prstGeom>
          <a:noFill/>
          <a:ln>
            <a:noFill/>
          </a:ln>
        </p:spPr>
        <p:txBody>
          <a:bodyPr spcFirstLastPara="1" wrap="square" lIns="0" tIns="0" rIns="0" bIns="0" anchor="t" anchorCtr="0">
            <a:normAutofit/>
          </a:bodyPr>
          <a:lstStyle>
            <a:lvl1pPr marL="609585" marR="0" lvl="0"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1pPr>
            <a:lvl2pPr marL="1219170" marR="0" lvl="1"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2pPr>
            <a:lvl3pPr marL="1828754" marR="0" lvl="2"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3pPr>
            <a:lvl4pPr marL="2438339" marR="0" lvl="3"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4pPr>
            <a:lvl5pPr marL="3047924" marR="0" lvl="4"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5pPr>
            <a:lvl6pPr marL="3657509" marR="0" lvl="5"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6pPr>
            <a:lvl7pPr marL="4267093" marR="0" lvl="6"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7pPr>
            <a:lvl8pPr marL="4876678" marR="0" lvl="7"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8pPr>
            <a:lvl9pPr marL="5486263" marR="0" lvl="8"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711375095"/>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Title, 6 Content">
  <p:cSld name="Title, 6 Content">
    <p:spTree>
      <p:nvGrpSpPr>
        <p:cNvPr id="1" name="Shape 195"/>
        <p:cNvGrpSpPr/>
        <p:nvPr/>
      </p:nvGrpSpPr>
      <p:grpSpPr>
        <a:xfrm>
          <a:off x="0" y="0"/>
          <a:ext cx="0" cy="0"/>
          <a:chOff x="0" y="0"/>
          <a:chExt cx="0" cy="0"/>
        </a:xfrm>
      </p:grpSpPr>
      <p:sp>
        <p:nvSpPr>
          <p:cNvPr id="196" name="Google Shape;196;p48"/>
          <p:cNvSpPr txBox="1">
            <a:spLocks noGrp="1"/>
          </p:cNvSpPr>
          <p:nvPr>
            <p:ph type="title"/>
          </p:nvPr>
        </p:nvSpPr>
        <p:spPr>
          <a:xfrm>
            <a:off x="609480" y="273600"/>
            <a:ext cx="10972400" cy="1144800"/>
          </a:xfrm>
          <a:prstGeom prst="rect">
            <a:avLst/>
          </a:prstGeom>
          <a:noFill/>
          <a:ln>
            <a:noFill/>
          </a:ln>
        </p:spPr>
        <p:txBody>
          <a:bodyPr spcFirstLastPara="1" wrap="square" lIns="0" tIns="0" rIns="0" bIns="0" anchor="ctr" anchorCtr="0">
            <a:noAutofit/>
          </a:bodyPr>
          <a:lstStyle>
            <a:lvl1pPr marR="0" lvl="0"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9pPr>
          </a:lstStyle>
          <a:p>
            <a:endParaRPr/>
          </a:p>
        </p:txBody>
      </p:sp>
      <p:sp>
        <p:nvSpPr>
          <p:cNvPr id="197" name="Google Shape;197;p48"/>
          <p:cNvSpPr txBox="1">
            <a:spLocks noGrp="1"/>
          </p:cNvSpPr>
          <p:nvPr>
            <p:ph type="body" idx="1"/>
          </p:nvPr>
        </p:nvSpPr>
        <p:spPr>
          <a:xfrm>
            <a:off x="609480" y="1604520"/>
            <a:ext cx="3533200" cy="1896800"/>
          </a:xfrm>
          <a:prstGeom prst="rect">
            <a:avLst/>
          </a:prstGeom>
          <a:noFill/>
          <a:ln>
            <a:noFill/>
          </a:ln>
        </p:spPr>
        <p:txBody>
          <a:bodyPr spcFirstLastPara="1" wrap="square" lIns="0" tIns="0" rIns="0" bIns="0" anchor="t" anchorCtr="0">
            <a:normAutofit/>
          </a:bodyPr>
          <a:lstStyle>
            <a:lvl1pPr marL="609585" marR="0" lvl="0"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1pPr>
            <a:lvl2pPr marL="1219170" marR="0" lvl="1"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2pPr>
            <a:lvl3pPr marL="1828754" marR="0" lvl="2"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3pPr>
            <a:lvl4pPr marL="2438339" marR="0" lvl="3"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4pPr>
            <a:lvl5pPr marL="3047924" marR="0" lvl="4"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5pPr>
            <a:lvl6pPr marL="3657509" marR="0" lvl="5"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6pPr>
            <a:lvl7pPr marL="4267093" marR="0" lvl="6"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7pPr>
            <a:lvl8pPr marL="4876678" marR="0" lvl="7"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8pPr>
            <a:lvl9pPr marL="5486263" marR="0" lvl="8"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9pPr>
          </a:lstStyle>
          <a:p>
            <a:endParaRPr/>
          </a:p>
        </p:txBody>
      </p:sp>
      <p:sp>
        <p:nvSpPr>
          <p:cNvPr id="198" name="Google Shape;198;p48"/>
          <p:cNvSpPr txBox="1">
            <a:spLocks noGrp="1"/>
          </p:cNvSpPr>
          <p:nvPr>
            <p:ph type="body" idx="2"/>
          </p:nvPr>
        </p:nvSpPr>
        <p:spPr>
          <a:xfrm>
            <a:off x="4319640" y="1604520"/>
            <a:ext cx="3533200" cy="1896800"/>
          </a:xfrm>
          <a:prstGeom prst="rect">
            <a:avLst/>
          </a:prstGeom>
          <a:noFill/>
          <a:ln>
            <a:noFill/>
          </a:ln>
        </p:spPr>
        <p:txBody>
          <a:bodyPr spcFirstLastPara="1" wrap="square" lIns="0" tIns="0" rIns="0" bIns="0" anchor="t" anchorCtr="0">
            <a:normAutofit/>
          </a:bodyPr>
          <a:lstStyle>
            <a:lvl1pPr marL="609585" marR="0" lvl="0"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1pPr>
            <a:lvl2pPr marL="1219170" marR="0" lvl="1"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2pPr>
            <a:lvl3pPr marL="1828754" marR="0" lvl="2"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3pPr>
            <a:lvl4pPr marL="2438339" marR="0" lvl="3"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4pPr>
            <a:lvl5pPr marL="3047924" marR="0" lvl="4"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5pPr>
            <a:lvl6pPr marL="3657509" marR="0" lvl="5"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6pPr>
            <a:lvl7pPr marL="4267093" marR="0" lvl="6"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7pPr>
            <a:lvl8pPr marL="4876678" marR="0" lvl="7"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8pPr>
            <a:lvl9pPr marL="5486263" marR="0" lvl="8"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9pPr>
          </a:lstStyle>
          <a:p>
            <a:endParaRPr/>
          </a:p>
        </p:txBody>
      </p:sp>
      <p:sp>
        <p:nvSpPr>
          <p:cNvPr id="199" name="Google Shape;199;p48"/>
          <p:cNvSpPr txBox="1">
            <a:spLocks noGrp="1"/>
          </p:cNvSpPr>
          <p:nvPr>
            <p:ph type="body" idx="3"/>
          </p:nvPr>
        </p:nvSpPr>
        <p:spPr>
          <a:xfrm>
            <a:off x="8029800" y="1604520"/>
            <a:ext cx="3533200" cy="1896800"/>
          </a:xfrm>
          <a:prstGeom prst="rect">
            <a:avLst/>
          </a:prstGeom>
          <a:noFill/>
          <a:ln>
            <a:noFill/>
          </a:ln>
        </p:spPr>
        <p:txBody>
          <a:bodyPr spcFirstLastPara="1" wrap="square" lIns="0" tIns="0" rIns="0" bIns="0" anchor="t" anchorCtr="0">
            <a:normAutofit/>
          </a:bodyPr>
          <a:lstStyle>
            <a:lvl1pPr marL="609585" marR="0" lvl="0"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1pPr>
            <a:lvl2pPr marL="1219170" marR="0" lvl="1"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2pPr>
            <a:lvl3pPr marL="1828754" marR="0" lvl="2"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3pPr>
            <a:lvl4pPr marL="2438339" marR="0" lvl="3"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4pPr>
            <a:lvl5pPr marL="3047924" marR="0" lvl="4"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5pPr>
            <a:lvl6pPr marL="3657509" marR="0" lvl="5"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6pPr>
            <a:lvl7pPr marL="4267093" marR="0" lvl="6"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7pPr>
            <a:lvl8pPr marL="4876678" marR="0" lvl="7"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8pPr>
            <a:lvl9pPr marL="5486263" marR="0" lvl="8"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9pPr>
          </a:lstStyle>
          <a:p>
            <a:endParaRPr/>
          </a:p>
        </p:txBody>
      </p:sp>
      <p:sp>
        <p:nvSpPr>
          <p:cNvPr id="200" name="Google Shape;200;p48"/>
          <p:cNvSpPr txBox="1">
            <a:spLocks noGrp="1"/>
          </p:cNvSpPr>
          <p:nvPr>
            <p:ph type="body" idx="4"/>
          </p:nvPr>
        </p:nvSpPr>
        <p:spPr>
          <a:xfrm>
            <a:off x="609480" y="3682080"/>
            <a:ext cx="3533200" cy="1896800"/>
          </a:xfrm>
          <a:prstGeom prst="rect">
            <a:avLst/>
          </a:prstGeom>
          <a:noFill/>
          <a:ln>
            <a:noFill/>
          </a:ln>
        </p:spPr>
        <p:txBody>
          <a:bodyPr spcFirstLastPara="1" wrap="square" lIns="0" tIns="0" rIns="0" bIns="0" anchor="t" anchorCtr="0">
            <a:normAutofit/>
          </a:bodyPr>
          <a:lstStyle>
            <a:lvl1pPr marL="609585" marR="0" lvl="0"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1pPr>
            <a:lvl2pPr marL="1219170" marR="0" lvl="1"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2pPr>
            <a:lvl3pPr marL="1828754" marR="0" lvl="2"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3pPr>
            <a:lvl4pPr marL="2438339" marR="0" lvl="3"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4pPr>
            <a:lvl5pPr marL="3047924" marR="0" lvl="4"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5pPr>
            <a:lvl6pPr marL="3657509" marR="0" lvl="5"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6pPr>
            <a:lvl7pPr marL="4267093" marR="0" lvl="6"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7pPr>
            <a:lvl8pPr marL="4876678" marR="0" lvl="7"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8pPr>
            <a:lvl9pPr marL="5486263" marR="0" lvl="8"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9pPr>
          </a:lstStyle>
          <a:p>
            <a:endParaRPr/>
          </a:p>
        </p:txBody>
      </p:sp>
      <p:sp>
        <p:nvSpPr>
          <p:cNvPr id="201" name="Google Shape;201;p48"/>
          <p:cNvSpPr txBox="1">
            <a:spLocks noGrp="1"/>
          </p:cNvSpPr>
          <p:nvPr>
            <p:ph type="body" idx="5"/>
          </p:nvPr>
        </p:nvSpPr>
        <p:spPr>
          <a:xfrm>
            <a:off x="4319640" y="3682080"/>
            <a:ext cx="3533200" cy="1896800"/>
          </a:xfrm>
          <a:prstGeom prst="rect">
            <a:avLst/>
          </a:prstGeom>
          <a:noFill/>
          <a:ln>
            <a:noFill/>
          </a:ln>
        </p:spPr>
        <p:txBody>
          <a:bodyPr spcFirstLastPara="1" wrap="square" lIns="0" tIns="0" rIns="0" bIns="0" anchor="t" anchorCtr="0">
            <a:normAutofit/>
          </a:bodyPr>
          <a:lstStyle>
            <a:lvl1pPr marL="609585" marR="0" lvl="0"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1pPr>
            <a:lvl2pPr marL="1219170" marR="0" lvl="1"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2pPr>
            <a:lvl3pPr marL="1828754" marR="0" lvl="2"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3pPr>
            <a:lvl4pPr marL="2438339" marR="0" lvl="3"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4pPr>
            <a:lvl5pPr marL="3047924" marR="0" lvl="4"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5pPr>
            <a:lvl6pPr marL="3657509" marR="0" lvl="5"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6pPr>
            <a:lvl7pPr marL="4267093" marR="0" lvl="6"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7pPr>
            <a:lvl8pPr marL="4876678" marR="0" lvl="7"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8pPr>
            <a:lvl9pPr marL="5486263" marR="0" lvl="8"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9pPr>
          </a:lstStyle>
          <a:p>
            <a:endParaRPr/>
          </a:p>
        </p:txBody>
      </p:sp>
      <p:sp>
        <p:nvSpPr>
          <p:cNvPr id="202" name="Google Shape;202;p48"/>
          <p:cNvSpPr txBox="1">
            <a:spLocks noGrp="1"/>
          </p:cNvSpPr>
          <p:nvPr>
            <p:ph type="body" idx="6"/>
          </p:nvPr>
        </p:nvSpPr>
        <p:spPr>
          <a:xfrm>
            <a:off x="8029800" y="3682080"/>
            <a:ext cx="3533200" cy="1896800"/>
          </a:xfrm>
          <a:prstGeom prst="rect">
            <a:avLst/>
          </a:prstGeom>
          <a:noFill/>
          <a:ln>
            <a:noFill/>
          </a:ln>
        </p:spPr>
        <p:txBody>
          <a:bodyPr spcFirstLastPara="1" wrap="square" lIns="0" tIns="0" rIns="0" bIns="0" anchor="t" anchorCtr="0">
            <a:normAutofit/>
          </a:bodyPr>
          <a:lstStyle>
            <a:lvl1pPr marL="609585" marR="0" lvl="0"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1pPr>
            <a:lvl2pPr marL="1219170" marR="0" lvl="1"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2pPr>
            <a:lvl3pPr marL="1828754" marR="0" lvl="2"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3pPr>
            <a:lvl4pPr marL="2438339" marR="0" lvl="3"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4pPr>
            <a:lvl5pPr marL="3047924" marR="0" lvl="4"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5pPr>
            <a:lvl6pPr marL="3657509" marR="0" lvl="5"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6pPr>
            <a:lvl7pPr marL="4267093" marR="0" lvl="6"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7pPr>
            <a:lvl8pPr marL="4876678" marR="0" lvl="7"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8pPr>
            <a:lvl9pPr marL="5486263" marR="0" lvl="8"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31186210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Separata 01 | Título + Subtítulo 1 2">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Separata 01 | Título + Subtítulo 1 2 2 1">
    <p:spTree>
      <p:nvGrpSpPr>
        <p:cNvPr id="1" name=""/>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Separata 01 | Título + Subtítulo 1 2 1">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 Id="rId4" Type="http://schemas.openxmlformats.org/officeDocument/2006/relationships/image" Target="../media/image2.png"/></Relationships>
</file>

<file path=ppt/slideMasters/_rels/slideMaster10.xml.rels><?xml version="1.0" encoding="UTF-8" standalone="yes"?>
<Relationships xmlns="http://schemas.openxmlformats.org/package/2006/relationships"><Relationship Id="rId2" Type="http://schemas.openxmlformats.org/officeDocument/2006/relationships/theme" Target="../theme/theme10.xml"/><Relationship Id="rId1" Type="http://schemas.openxmlformats.org/officeDocument/2006/relationships/slideLayout" Target="../slideLayouts/slideLayout10.xml"/></Relationships>
</file>

<file path=ppt/slideMasters/_rels/slideMaster11.xml.rels><?xml version="1.0" encoding="UTF-8" standalone="yes"?>
<Relationships xmlns="http://schemas.openxmlformats.org/package/2006/relationships"><Relationship Id="rId2" Type="http://schemas.openxmlformats.org/officeDocument/2006/relationships/theme" Target="../theme/theme11.xml"/><Relationship Id="rId1" Type="http://schemas.openxmlformats.org/officeDocument/2006/relationships/slideLayout" Target="../slideLayouts/slideLayout11.xml"/></Relationships>
</file>

<file path=ppt/slideMasters/_rels/slideMaster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theme" Target="../theme/theme12.xml"/><Relationship Id="rId1" Type="http://schemas.openxmlformats.org/officeDocument/2006/relationships/slideLayout" Target="../slideLayouts/slideLayout12.xml"/><Relationship Id="rId4" Type="http://schemas.openxmlformats.org/officeDocument/2006/relationships/image" Target="../media/image2.png"/></Relationships>
</file>

<file path=ppt/slideMasters/_rels/slideMaster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theme" Target="../theme/theme13.xml"/><Relationship Id="rId1" Type="http://schemas.openxmlformats.org/officeDocument/2006/relationships/slideLayout" Target="../slideLayouts/slideLayout13.xml"/><Relationship Id="rId4" Type="http://schemas.openxmlformats.org/officeDocument/2006/relationships/image" Target="../media/image2.png"/></Relationships>
</file>

<file path=ppt/slideMasters/_rels/slideMaster14.xml.rels><?xml version="1.0" encoding="UTF-8" standalone="yes"?>
<Relationships xmlns="http://schemas.openxmlformats.org/package/2006/relationships"><Relationship Id="rId2" Type="http://schemas.openxmlformats.org/officeDocument/2006/relationships/theme" Target="../theme/theme14.xml"/><Relationship Id="rId1" Type="http://schemas.openxmlformats.org/officeDocument/2006/relationships/slideLayout" Target="../slideLayouts/slideLayout14.xml"/></Relationships>
</file>

<file path=ppt/slideMasters/_rels/slideMaster15.xml.rels><?xml version="1.0" encoding="UTF-8" standalone="yes"?>
<Relationships xmlns="http://schemas.openxmlformats.org/package/2006/relationships"><Relationship Id="rId2" Type="http://schemas.openxmlformats.org/officeDocument/2006/relationships/theme" Target="../theme/theme15.xml"/><Relationship Id="rId1" Type="http://schemas.openxmlformats.org/officeDocument/2006/relationships/slideLayout" Target="../slideLayouts/slideLayout15.xml"/></Relationships>
</file>

<file path=ppt/slideMasters/_rels/slideMaster16.xml.rels><?xml version="1.0" encoding="UTF-8" standalone="yes"?>
<Relationships xmlns="http://schemas.openxmlformats.org/package/2006/relationships"><Relationship Id="rId2" Type="http://schemas.openxmlformats.org/officeDocument/2006/relationships/theme" Target="../theme/theme16.xml"/><Relationship Id="rId1" Type="http://schemas.openxmlformats.org/officeDocument/2006/relationships/slideLayout" Target="../slideLayouts/slideLayout16.xml"/></Relationships>
</file>

<file path=ppt/slideMasters/_rels/slideMaster17.xml.rels><?xml version="1.0" encoding="UTF-8" standalone="yes"?>
<Relationships xmlns="http://schemas.openxmlformats.org/package/2006/relationships"><Relationship Id="rId2" Type="http://schemas.openxmlformats.org/officeDocument/2006/relationships/theme" Target="../theme/theme17.xml"/><Relationship Id="rId1" Type="http://schemas.openxmlformats.org/officeDocument/2006/relationships/slideLayout" Target="../slideLayouts/slideLayout17.xml"/></Relationships>
</file>

<file path=ppt/slideMasters/_rels/slideMaster18.xml.rels><?xml version="1.0" encoding="UTF-8" standalone="yes"?>
<Relationships xmlns="http://schemas.openxmlformats.org/package/2006/relationships"><Relationship Id="rId2" Type="http://schemas.openxmlformats.org/officeDocument/2006/relationships/theme" Target="../theme/theme18.xml"/><Relationship Id="rId1" Type="http://schemas.openxmlformats.org/officeDocument/2006/relationships/slideLayout" Target="../slideLayouts/slideLayout18.xml"/></Relationships>
</file>

<file path=ppt/slideMasters/_rels/slideMaster19.xml.rels><?xml version="1.0" encoding="UTF-8" standalone="yes"?>
<Relationships xmlns="http://schemas.openxmlformats.org/package/2006/relationships"><Relationship Id="rId2" Type="http://schemas.openxmlformats.org/officeDocument/2006/relationships/theme" Target="../theme/theme19.xml"/><Relationship Id="rId1" Type="http://schemas.openxmlformats.org/officeDocument/2006/relationships/slideLayout" Target="../slideLayouts/slideLayout19.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theme" Target="../theme/theme2.xml"/><Relationship Id="rId1" Type="http://schemas.openxmlformats.org/officeDocument/2006/relationships/slideLayout" Target="../slideLayouts/slideLayout2.xml"/><Relationship Id="rId4" Type="http://schemas.openxmlformats.org/officeDocument/2006/relationships/image" Target="../media/image2.png"/></Relationships>
</file>

<file path=ppt/slideMasters/_rels/slideMaster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heme" Target="../theme/theme20.xml"/><Relationship Id="rId1" Type="http://schemas.openxmlformats.org/officeDocument/2006/relationships/slideLayout" Target="../slideLayouts/slideLayout20.xml"/><Relationship Id="rId4" Type="http://schemas.openxmlformats.org/officeDocument/2006/relationships/image" Target="../media/image9.png"/></Relationships>
</file>

<file path=ppt/slideMasters/_rels/slideMaster21.xml.rels><?xml version="1.0" encoding="UTF-8" standalone="yes"?>
<Relationships xmlns="http://schemas.openxmlformats.org/package/2006/relationships"><Relationship Id="rId2" Type="http://schemas.openxmlformats.org/officeDocument/2006/relationships/theme" Target="../theme/theme21.xml"/><Relationship Id="rId1" Type="http://schemas.openxmlformats.org/officeDocument/2006/relationships/slideLayout" Target="../slideLayouts/slideLayout21.xml"/></Relationships>
</file>

<file path=ppt/slideMasters/_rels/slideMaster22.xml.rels><?xml version="1.0" encoding="UTF-8" standalone="yes"?>
<Relationships xmlns="http://schemas.openxmlformats.org/package/2006/relationships"><Relationship Id="rId2" Type="http://schemas.openxmlformats.org/officeDocument/2006/relationships/theme" Target="../theme/theme22.xml"/><Relationship Id="rId1" Type="http://schemas.openxmlformats.org/officeDocument/2006/relationships/slideLayout" Target="../slideLayouts/slideLayout22.xml"/></Relationships>
</file>

<file path=ppt/slideMasters/_rels/slideMaster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theme" Target="../theme/theme23.xml"/><Relationship Id="rId1" Type="http://schemas.openxmlformats.org/officeDocument/2006/relationships/slideLayout" Target="../slideLayouts/slideLayout23.xml"/></Relationships>
</file>

<file path=ppt/slideMasters/_rels/slideMaster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theme" Target="../theme/theme24.xml"/><Relationship Id="rId1" Type="http://schemas.openxmlformats.org/officeDocument/2006/relationships/slideLayout" Target="../slideLayouts/slideLayout24.xml"/><Relationship Id="rId4" Type="http://schemas.openxmlformats.org/officeDocument/2006/relationships/image" Target="../media/image2.png"/></Relationships>
</file>

<file path=ppt/slideMasters/_rels/slideMaster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theme" Target="../theme/theme25.xml"/><Relationship Id="rId1" Type="http://schemas.openxmlformats.org/officeDocument/2006/relationships/slideLayout" Target="../slideLayouts/slideLayout25.xml"/><Relationship Id="rId4" Type="http://schemas.openxmlformats.org/officeDocument/2006/relationships/image" Target="../media/image2.png"/></Relationships>
</file>

<file path=ppt/slideMasters/_rels/slideMaster26.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theme" Target="../theme/theme26.xml"/><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0" Type="http://schemas.openxmlformats.org/officeDocument/2006/relationships/slideLayout" Target="../slideLayouts/slideLayout35.xml"/><Relationship Id="rId4" Type="http://schemas.openxmlformats.org/officeDocument/2006/relationships/slideLayout" Target="../slideLayouts/slideLayout29.xml"/><Relationship Id="rId9" Type="http://schemas.openxmlformats.org/officeDocument/2006/relationships/slideLayout" Target="../slideLayouts/slideLayout34.xml"/></Relationships>
</file>

<file path=ppt/slideMasters/_rels/slideMaster27.xml.rels><?xml version="1.0" encoding="UTF-8" standalone="yes"?>
<Relationships xmlns="http://schemas.openxmlformats.org/package/2006/relationships"><Relationship Id="rId8" Type="http://schemas.openxmlformats.org/officeDocument/2006/relationships/slideLayout" Target="../slideLayouts/slideLayout45.xml"/><Relationship Id="rId13" Type="http://schemas.openxmlformats.org/officeDocument/2006/relationships/theme" Target="../theme/theme27.xml"/><Relationship Id="rId3" Type="http://schemas.openxmlformats.org/officeDocument/2006/relationships/slideLayout" Target="../slideLayouts/slideLayout40.xml"/><Relationship Id="rId7" Type="http://schemas.openxmlformats.org/officeDocument/2006/relationships/slideLayout" Target="../slideLayouts/slideLayout44.xml"/><Relationship Id="rId12" Type="http://schemas.openxmlformats.org/officeDocument/2006/relationships/slideLayout" Target="../slideLayouts/slideLayout49.xml"/><Relationship Id="rId2" Type="http://schemas.openxmlformats.org/officeDocument/2006/relationships/slideLayout" Target="../slideLayouts/slideLayout39.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5" Type="http://schemas.openxmlformats.org/officeDocument/2006/relationships/slideLayout" Target="../slideLayouts/slideLayout42.xml"/><Relationship Id="rId15" Type="http://schemas.openxmlformats.org/officeDocument/2006/relationships/image" Target="../media/image14.png"/><Relationship Id="rId10" Type="http://schemas.openxmlformats.org/officeDocument/2006/relationships/slideLayout" Target="../slideLayouts/slideLayout47.xml"/><Relationship Id="rId4" Type="http://schemas.openxmlformats.org/officeDocument/2006/relationships/slideLayout" Target="../slideLayouts/slideLayout41.xml"/><Relationship Id="rId9" Type="http://schemas.openxmlformats.org/officeDocument/2006/relationships/slideLayout" Target="../slideLayouts/slideLayout46.xml"/><Relationship Id="rId14" Type="http://schemas.openxmlformats.org/officeDocument/2006/relationships/image" Target="../media/image13.gif"/></Relationships>
</file>

<file path=ppt/slideMasters/_rels/slideMaster28.xml.rels><?xml version="1.0" encoding="UTF-8" standalone="yes"?>
<Relationships xmlns="http://schemas.openxmlformats.org/package/2006/relationships"><Relationship Id="rId8" Type="http://schemas.openxmlformats.org/officeDocument/2006/relationships/slideLayout" Target="../slideLayouts/slideLayout57.xml"/><Relationship Id="rId13" Type="http://schemas.openxmlformats.org/officeDocument/2006/relationships/theme" Target="../theme/theme28.xml"/><Relationship Id="rId3" Type="http://schemas.openxmlformats.org/officeDocument/2006/relationships/slideLayout" Target="../slideLayouts/slideLayout52.xml"/><Relationship Id="rId7" Type="http://schemas.openxmlformats.org/officeDocument/2006/relationships/slideLayout" Target="../slideLayouts/slideLayout56.xml"/><Relationship Id="rId12" Type="http://schemas.openxmlformats.org/officeDocument/2006/relationships/slideLayout" Target="../slideLayouts/slideLayout61.xml"/><Relationship Id="rId2" Type="http://schemas.openxmlformats.org/officeDocument/2006/relationships/slideLayout" Target="../slideLayouts/slideLayout51.xml"/><Relationship Id="rId1" Type="http://schemas.openxmlformats.org/officeDocument/2006/relationships/slideLayout" Target="../slideLayouts/slideLayout50.xml"/><Relationship Id="rId6" Type="http://schemas.openxmlformats.org/officeDocument/2006/relationships/slideLayout" Target="../slideLayouts/slideLayout55.xml"/><Relationship Id="rId11" Type="http://schemas.openxmlformats.org/officeDocument/2006/relationships/slideLayout" Target="../slideLayouts/slideLayout60.xml"/><Relationship Id="rId5" Type="http://schemas.openxmlformats.org/officeDocument/2006/relationships/slideLayout" Target="../slideLayouts/slideLayout54.xml"/><Relationship Id="rId10" Type="http://schemas.openxmlformats.org/officeDocument/2006/relationships/slideLayout" Target="../slideLayouts/slideLayout59.xml"/><Relationship Id="rId4" Type="http://schemas.openxmlformats.org/officeDocument/2006/relationships/slideLayout" Target="../slideLayouts/slideLayout53.xml"/><Relationship Id="rId9" Type="http://schemas.openxmlformats.org/officeDocument/2006/relationships/slideLayout" Target="../slideLayouts/slideLayout58.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theme" Target="../theme/theme3.xml"/><Relationship Id="rId1" Type="http://schemas.openxmlformats.org/officeDocument/2006/relationships/slideLayout" Target="../slideLayouts/slideLayout3.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theme" Target="../theme/theme4.xml"/><Relationship Id="rId1" Type="http://schemas.openxmlformats.org/officeDocument/2006/relationships/slideLayout" Target="../slideLayouts/slideLayout4.xml"/></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theme" Target="../theme/theme5.xml"/><Relationship Id="rId1" Type="http://schemas.openxmlformats.org/officeDocument/2006/relationships/slideLayout" Target="../slideLayouts/slideLayout5.xm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theme" Target="../theme/theme6.xml"/><Relationship Id="rId1" Type="http://schemas.openxmlformats.org/officeDocument/2006/relationships/slideLayout" Target="../slideLayouts/slideLayout6.xml"/><Relationship Id="rId4" Type="http://schemas.openxmlformats.org/officeDocument/2006/relationships/image" Target="../media/image2.png"/></Relationships>
</file>

<file path=ppt/slideMasters/_rels/slideMaster7.xml.rels><?xml version="1.0" encoding="UTF-8" standalone="yes"?>
<Relationships xmlns="http://schemas.openxmlformats.org/package/2006/relationships"><Relationship Id="rId2" Type="http://schemas.openxmlformats.org/officeDocument/2006/relationships/theme" Target="../theme/theme7.xml"/><Relationship Id="rId1" Type="http://schemas.openxmlformats.org/officeDocument/2006/relationships/slideLayout" Target="../slideLayouts/slideLayout7.xml"/></Relationships>
</file>

<file path=ppt/slideMasters/_rels/slideMaster8.xml.rels><?xml version="1.0" encoding="UTF-8" standalone="yes"?>
<Relationships xmlns="http://schemas.openxmlformats.org/package/2006/relationships"><Relationship Id="rId2" Type="http://schemas.openxmlformats.org/officeDocument/2006/relationships/theme" Target="../theme/theme8.xml"/><Relationship Id="rId1" Type="http://schemas.openxmlformats.org/officeDocument/2006/relationships/slideLayout" Target="../slideLayouts/slideLayout8.xml"/></Relationships>
</file>

<file path=ppt/slideMasters/_rels/slideMaster9.xml.rels><?xml version="1.0" encoding="UTF-8" standalone="yes"?>
<Relationships xmlns="http://schemas.openxmlformats.org/package/2006/relationships"><Relationship Id="rId2" Type="http://schemas.openxmlformats.org/officeDocument/2006/relationships/theme" Target="../theme/theme9.xml"/><Relationship Id="rId1"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0">
          <a:blip r:embed="rId3"/>
          <a:stretch/>
        </a:blipFill>
        <a:effectLst/>
      </p:bgPr>
    </p:bg>
    <p:spTree>
      <p:nvGrpSpPr>
        <p:cNvPr id="1" name=""/>
        <p:cNvGrpSpPr/>
        <p:nvPr/>
      </p:nvGrpSpPr>
      <p:grpSpPr>
        <a:xfrm>
          <a:off x="0" y="0"/>
          <a:ext cx="0" cy="0"/>
          <a:chOff x="0" y="0"/>
          <a:chExt cx="0" cy="0"/>
        </a:xfrm>
      </p:grpSpPr>
      <p:pic>
        <p:nvPicPr>
          <p:cNvPr id="3" name="Google Shape;14;p22"/>
          <p:cNvPicPr/>
          <p:nvPr/>
        </p:nvPicPr>
        <p:blipFill>
          <a:blip r:embed="rId4"/>
          <a:stretch/>
        </p:blipFill>
        <p:spPr>
          <a:xfrm>
            <a:off x="9734040" y="2502720"/>
            <a:ext cx="1496520" cy="1851120"/>
          </a:xfrm>
          <a:prstGeom prst="rect">
            <a:avLst/>
          </a:prstGeom>
          <a:ln w="0">
            <a:noFill/>
          </a:ln>
        </p:spPr>
      </p:pic>
      <p:sp>
        <p:nvSpPr>
          <p:cNvPr id="4"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lgn="ctr">
              <a:buNone/>
            </a:pPr>
            <a:r>
              <a:rPr lang="es-ES" sz="4400" b="0" strike="noStrike" spc="-1">
                <a:solidFill>
                  <a:srgbClr val="FFFFFF"/>
                </a:solidFill>
                <a:latin typeface="Arial"/>
              </a:rPr>
              <a:t>Pulse para editar el formato del texto de título</a:t>
            </a:r>
          </a:p>
        </p:txBody>
      </p:sp>
      <p:sp>
        <p:nvSpPr>
          <p:cNvPr id="2" name="PlaceHolder 2"/>
          <p:cNvSpPr>
            <a:spLocks noGrp="1"/>
          </p:cNvSpPr>
          <p:nvPr>
            <p:ph type="body"/>
          </p:nvPr>
        </p:nvSpPr>
        <p:spPr>
          <a:xfrm>
            <a:off x="609480" y="1604520"/>
            <a:ext cx="10972440" cy="3977280"/>
          </a:xfrm>
          <a:prstGeom prst="rect">
            <a:avLst/>
          </a:prstGeom>
          <a:noFill/>
          <a:ln w="0">
            <a:noFill/>
          </a:ln>
        </p:spPr>
        <p:txBody>
          <a:bodyPr lIns="0" tIns="0" rIns="0" bIns="0" anchor="t">
            <a:normAutofit/>
          </a:bodyPr>
          <a:lstStyle/>
          <a:p>
            <a:pPr marL="432000" indent="-324000">
              <a:spcBef>
                <a:spcPts val="1417"/>
              </a:spcBef>
              <a:buClr>
                <a:srgbClr val="FFFFFF"/>
              </a:buClr>
              <a:buSzPct val="45000"/>
              <a:buFont typeface="Wingdings" charset="2"/>
              <a:buChar char=""/>
            </a:pPr>
            <a:r>
              <a:rPr lang="es-ES" sz="3200" b="0" strike="noStrike" spc="-1">
                <a:solidFill>
                  <a:srgbClr val="FFFFFF"/>
                </a:solidFill>
                <a:latin typeface="Arial"/>
              </a:rPr>
              <a:t>Pulse para editar el formato de texto del esquema</a:t>
            </a:r>
          </a:p>
          <a:p>
            <a:pPr marL="864000" lvl="1" indent="-324000">
              <a:spcBef>
                <a:spcPts val="1134"/>
              </a:spcBef>
              <a:buClr>
                <a:srgbClr val="FFFFFF"/>
              </a:buClr>
              <a:buSzPct val="75000"/>
              <a:buFont typeface="Symbol" charset="2"/>
              <a:buChar char=""/>
            </a:pPr>
            <a:r>
              <a:rPr lang="es-ES" sz="2800" b="0" strike="noStrike" spc="-1">
                <a:solidFill>
                  <a:srgbClr val="FFFFFF"/>
                </a:solidFill>
                <a:latin typeface="Arial"/>
              </a:rPr>
              <a:t>Segundo nivel del esquema</a:t>
            </a:r>
          </a:p>
          <a:p>
            <a:pPr marL="1296000" lvl="2" indent="-288000">
              <a:spcBef>
                <a:spcPts val="850"/>
              </a:spcBef>
              <a:buClr>
                <a:srgbClr val="FFFFFF"/>
              </a:buClr>
              <a:buSzPct val="45000"/>
              <a:buFont typeface="Wingdings" charset="2"/>
              <a:buChar char=""/>
            </a:pPr>
            <a:r>
              <a:rPr lang="es-ES" sz="2400" b="0" strike="noStrike" spc="-1">
                <a:solidFill>
                  <a:srgbClr val="FFFFFF"/>
                </a:solidFill>
                <a:latin typeface="Arial"/>
              </a:rPr>
              <a:t>Tercer nivel del esquema</a:t>
            </a:r>
          </a:p>
          <a:p>
            <a:pPr marL="1728000" lvl="3" indent="-216000">
              <a:spcBef>
                <a:spcPts val="567"/>
              </a:spcBef>
              <a:buClr>
                <a:srgbClr val="FFFFFF"/>
              </a:buClr>
              <a:buSzPct val="75000"/>
              <a:buFont typeface="Symbol" charset="2"/>
              <a:buChar char=""/>
            </a:pPr>
            <a:r>
              <a:rPr lang="es-ES" sz="2000" b="0" strike="noStrike" spc="-1">
                <a:solidFill>
                  <a:srgbClr val="FFFFFF"/>
                </a:solidFill>
                <a:latin typeface="Arial"/>
              </a:rPr>
              <a:t>Cuarto nivel del esquema</a:t>
            </a:r>
          </a:p>
          <a:p>
            <a:pPr marL="2160000" lvl="4" indent="-216000">
              <a:spcBef>
                <a:spcPts val="283"/>
              </a:spcBef>
              <a:buClr>
                <a:srgbClr val="FFFFFF"/>
              </a:buClr>
              <a:buSzPct val="45000"/>
              <a:buFont typeface="Wingdings" charset="2"/>
              <a:buChar char=""/>
            </a:pPr>
            <a:r>
              <a:rPr lang="es-ES" sz="2000" b="0" strike="noStrike" spc="-1">
                <a:solidFill>
                  <a:srgbClr val="FFFFFF"/>
                </a:solidFill>
                <a:latin typeface="Arial"/>
              </a:rPr>
              <a:t>Quinto nivel del esquema</a:t>
            </a:r>
          </a:p>
          <a:p>
            <a:pPr marL="2592000" lvl="5" indent="-216000">
              <a:spcBef>
                <a:spcPts val="283"/>
              </a:spcBef>
              <a:buClr>
                <a:srgbClr val="FFFFFF"/>
              </a:buClr>
              <a:buSzPct val="45000"/>
              <a:buFont typeface="Wingdings" charset="2"/>
              <a:buChar char=""/>
            </a:pPr>
            <a:r>
              <a:rPr lang="es-ES" sz="2000" b="0" strike="noStrike" spc="-1">
                <a:solidFill>
                  <a:srgbClr val="FFFFFF"/>
                </a:solidFill>
                <a:latin typeface="Arial"/>
              </a:rPr>
              <a:t>Sexto nivel del esquema</a:t>
            </a:r>
          </a:p>
          <a:p>
            <a:pPr marL="3024000" lvl="6" indent="-216000">
              <a:spcBef>
                <a:spcPts val="283"/>
              </a:spcBef>
              <a:buClr>
                <a:srgbClr val="FFFFFF"/>
              </a:buClr>
              <a:buSzPct val="45000"/>
              <a:buFont typeface="Wingdings" charset="2"/>
              <a:buChar char=""/>
            </a:pPr>
            <a:r>
              <a:rPr lang="es-ES" sz="2000" b="0" strike="noStrike" spc="-1">
                <a:solidFill>
                  <a:srgbClr val="FFFFFF"/>
                </a:solidFill>
                <a:latin typeface="Arial"/>
              </a:rPr>
              <a:t>Séptimo nivel del esquema</a:t>
            </a:r>
          </a:p>
        </p:txBody>
      </p:sp>
    </p:spTree>
  </p:cSld>
  <p:clrMap bg1="lt1" tx1="dk1" bg2="lt2" tx2="dk2" accent1="accent1" accent2="accent2" accent3="accent3" accent4="accent4" accent5="accent5" accent6="accent6" hlink="hlink" folHlink="folHlink"/>
  <p:sldLayoutIdLst>
    <p:sldLayoutId id="214748364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16" name="Google Shape;16;p23"/>
          <p:cNvPicPr/>
          <p:nvPr/>
        </p:nvPicPr>
        <p:blipFill>
          <a:blip r:embed="rId3">
            <a:alphaModFix amt="17000"/>
          </a:blip>
          <a:stretch/>
        </p:blipFill>
        <p:spPr>
          <a:xfrm rot="5400000">
            <a:off x="8136720" y="1628280"/>
            <a:ext cx="6088320" cy="4383720"/>
          </a:xfrm>
          <a:prstGeom prst="rect">
            <a:avLst/>
          </a:prstGeom>
          <a:ln w="0">
            <a:noFill/>
          </a:ln>
        </p:spPr>
      </p:pic>
      <p:sp>
        <p:nvSpPr>
          <p:cNvPr id="17" name="Google Shape;18;p23"/>
          <p:cNvSpPr/>
          <p:nvPr/>
        </p:nvSpPr>
        <p:spPr>
          <a:xfrm>
            <a:off x="-950760" y="2008440"/>
            <a:ext cx="4080240" cy="4025160"/>
          </a:xfrm>
          <a:prstGeom prst="ellipse">
            <a:avLst/>
          </a:prstGeom>
          <a:solidFill>
            <a:schemeClr val="accent3"/>
          </a:solidFill>
          <a:ln w="9525">
            <a:solidFill>
              <a:srgbClr val="3B3B3B"/>
            </a:solidFill>
            <a:round/>
          </a:ln>
        </p:spPr>
        <p:style>
          <a:lnRef idx="0">
            <a:scrgbClr r="0" g="0" b="0"/>
          </a:lnRef>
          <a:fillRef idx="0">
            <a:scrgbClr r="0" g="0" b="0"/>
          </a:fillRef>
          <a:effectRef idx="0">
            <a:scrgbClr r="0" g="0" b="0"/>
          </a:effectRef>
          <a:fontRef idx="minor"/>
        </p:style>
        <p:txBody>
          <a:bodyPr lIns="90000" tIns="91440" rIns="90000" bIns="91440" anchor="ctr">
            <a:noAutofit/>
          </a:bodyPr>
          <a:lstStyle/>
          <a:p>
            <a:pPr>
              <a:lnSpc>
                <a:spcPct val="100000"/>
              </a:lnSpc>
              <a:tabLst>
                <a:tab pos="0" algn="l"/>
              </a:tabLst>
            </a:pPr>
            <a:endParaRPr lang="es-ES" sz="1400" b="0" strike="noStrike" spc="-1">
              <a:solidFill>
                <a:srgbClr val="FFFFFF"/>
              </a:solidFill>
              <a:latin typeface="Arial"/>
            </a:endParaRPr>
          </a:p>
        </p:txBody>
      </p:sp>
      <p:pic>
        <p:nvPicPr>
          <p:cNvPr id="18" name="Google Shape;20;p23"/>
          <p:cNvPicPr/>
          <p:nvPr/>
        </p:nvPicPr>
        <p:blipFill>
          <a:blip r:embed="rId4"/>
          <a:stretch/>
        </p:blipFill>
        <p:spPr>
          <a:xfrm>
            <a:off x="960120" y="960120"/>
            <a:ext cx="538560" cy="666360"/>
          </a:xfrm>
          <a:prstGeom prst="rect">
            <a:avLst/>
          </a:prstGeom>
          <a:ln w="0">
            <a:noFill/>
          </a:ln>
        </p:spPr>
      </p:pic>
      <p:sp>
        <p:nvSpPr>
          <p:cNvPr id="19"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lgn="ctr">
              <a:buNone/>
            </a:pPr>
            <a:r>
              <a:rPr lang="es-ES" sz="4400" b="0" strike="noStrike" spc="-1">
                <a:solidFill>
                  <a:srgbClr val="FFFFFF"/>
                </a:solidFill>
                <a:latin typeface="Arial"/>
              </a:rPr>
              <a:t>Pulse para editar el formato del texto de título</a:t>
            </a:r>
          </a:p>
        </p:txBody>
      </p:sp>
      <p:sp>
        <p:nvSpPr>
          <p:cNvPr id="20" name="PlaceHolder 2"/>
          <p:cNvSpPr>
            <a:spLocks noGrp="1"/>
          </p:cNvSpPr>
          <p:nvPr>
            <p:ph type="body"/>
          </p:nvPr>
        </p:nvSpPr>
        <p:spPr>
          <a:xfrm>
            <a:off x="609480" y="1604520"/>
            <a:ext cx="10972440" cy="3977280"/>
          </a:xfrm>
          <a:prstGeom prst="rect">
            <a:avLst/>
          </a:prstGeom>
          <a:noFill/>
          <a:ln w="0">
            <a:noFill/>
          </a:ln>
        </p:spPr>
        <p:txBody>
          <a:bodyPr lIns="0" tIns="0" rIns="0" bIns="0" anchor="t">
            <a:normAutofit/>
          </a:bodyPr>
          <a:lstStyle/>
          <a:p>
            <a:pPr marL="432000" indent="-324000">
              <a:spcBef>
                <a:spcPts val="1417"/>
              </a:spcBef>
              <a:buClr>
                <a:srgbClr val="FFFFFF"/>
              </a:buClr>
              <a:buSzPct val="45000"/>
              <a:buFont typeface="Wingdings" charset="2"/>
              <a:buChar char=""/>
            </a:pPr>
            <a:r>
              <a:rPr lang="es-ES" sz="3200" b="0" strike="noStrike" spc="-1">
                <a:solidFill>
                  <a:srgbClr val="FFFFFF"/>
                </a:solidFill>
                <a:latin typeface="Arial"/>
              </a:rPr>
              <a:t>Pulse para editar el formato de texto del esquema</a:t>
            </a:r>
          </a:p>
          <a:p>
            <a:pPr marL="864000" lvl="1" indent="-324000">
              <a:spcBef>
                <a:spcPts val="1134"/>
              </a:spcBef>
              <a:buClr>
                <a:srgbClr val="FFFFFF"/>
              </a:buClr>
              <a:buSzPct val="75000"/>
              <a:buFont typeface="Symbol" charset="2"/>
              <a:buChar char=""/>
            </a:pPr>
            <a:r>
              <a:rPr lang="es-ES" sz="2800" b="0" strike="noStrike" spc="-1">
                <a:solidFill>
                  <a:srgbClr val="FFFFFF"/>
                </a:solidFill>
                <a:latin typeface="Arial"/>
              </a:rPr>
              <a:t>Segundo nivel del esquema</a:t>
            </a:r>
          </a:p>
          <a:p>
            <a:pPr marL="1296000" lvl="2" indent="-288000">
              <a:spcBef>
                <a:spcPts val="850"/>
              </a:spcBef>
              <a:buClr>
                <a:srgbClr val="FFFFFF"/>
              </a:buClr>
              <a:buSzPct val="45000"/>
              <a:buFont typeface="Wingdings" charset="2"/>
              <a:buChar char=""/>
            </a:pPr>
            <a:r>
              <a:rPr lang="es-ES" sz="2400" b="0" strike="noStrike" spc="-1">
                <a:solidFill>
                  <a:srgbClr val="FFFFFF"/>
                </a:solidFill>
                <a:latin typeface="Arial"/>
              </a:rPr>
              <a:t>Tercer nivel del esquema</a:t>
            </a:r>
          </a:p>
          <a:p>
            <a:pPr marL="1728000" lvl="3" indent="-216000">
              <a:spcBef>
                <a:spcPts val="567"/>
              </a:spcBef>
              <a:buClr>
                <a:srgbClr val="FFFFFF"/>
              </a:buClr>
              <a:buSzPct val="75000"/>
              <a:buFont typeface="Symbol" charset="2"/>
              <a:buChar char=""/>
            </a:pPr>
            <a:r>
              <a:rPr lang="es-ES" sz="2000" b="0" strike="noStrike" spc="-1">
                <a:solidFill>
                  <a:srgbClr val="FFFFFF"/>
                </a:solidFill>
                <a:latin typeface="Arial"/>
              </a:rPr>
              <a:t>Cuarto nivel del esquema</a:t>
            </a:r>
          </a:p>
          <a:p>
            <a:pPr marL="2160000" lvl="4" indent="-216000">
              <a:spcBef>
                <a:spcPts val="283"/>
              </a:spcBef>
              <a:buClr>
                <a:srgbClr val="FFFFFF"/>
              </a:buClr>
              <a:buSzPct val="45000"/>
              <a:buFont typeface="Wingdings" charset="2"/>
              <a:buChar char=""/>
            </a:pPr>
            <a:r>
              <a:rPr lang="es-ES" sz="2000" b="0" strike="noStrike" spc="-1">
                <a:solidFill>
                  <a:srgbClr val="FFFFFF"/>
                </a:solidFill>
                <a:latin typeface="Arial"/>
              </a:rPr>
              <a:t>Quinto nivel del esquema</a:t>
            </a:r>
          </a:p>
          <a:p>
            <a:pPr marL="2592000" lvl="5" indent="-216000">
              <a:spcBef>
                <a:spcPts val="283"/>
              </a:spcBef>
              <a:buClr>
                <a:srgbClr val="FFFFFF"/>
              </a:buClr>
              <a:buSzPct val="45000"/>
              <a:buFont typeface="Wingdings" charset="2"/>
              <a:buChar char=""/>
            </a:pPr>
            <a:r>
              <a:rPr lang="es-ES" sz="2000" b="0" strike="noStrike" spc="-1">
                <a:solidFill>
                  <a:srgbClr val="FFFFFF"/>
                </a:solidFill>
                <a:latin typeface="Arial"/>
              </a:rPr>
              <a:t>Sexto nivel del esquema</a:t>
            </a:r>
          </a:p>
          <a:p>
            <a:pPr marL="3024000" lvl="6" indent="-216000">
              <a:spcBef>
                <a:spcPts val="283"/>
              </a:spcBef>
              <a:buClr>
                <a:srgbClr val="FFFFFF"/>
              </a:buClr>
              <a:buSzPct val="45000"/>
              <a:buFont typeface="Wingdings" charset="2"/>
              <a:buChar char=""/>
            </a:pPr>
            <a:r>
              <a:rPr lang="es-ES" sz="2000" b="0" strike="noStrike" spc="-1">
                <a:solidFill>
                  <a:srgbClr val="FFFFFF"/>
                </a:solidFill>
                <a:latin typeface="Arial"/>
              </a:rPr>
              <a:t>Séptimo nivel del esquema</a:t>
            </a:r>
          </a:p>
        </p:txBody>
      </p:sp>
    </p:spTree>
  </p:cSld>
  <p:clrMap bg1="lt1" tx1="dk1" bg2="lt2" tx2="dk2" accent1="accent1" accent2="accent2" accent3="accent3" accent4="accent4" accent5="accent5" accent6="accent6" hlink="hlink" folHlink="folHlink"/>
  <p:sldLayoutIdLst>
    <p:sldLayoutId id="214748367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1" name="Google Shape;95;p41"/>
          <p:cNvPicPr/>
          <p:nvPr/>
        </p:nvPicPr>
        <p:blipFill>
          <a:blip r:embed="rId3"/>
          <a:stretch/>
        </p:blipFill>
        <p:spPr>
          <a:xfrm>
            <a:off x="-46800" y="5504040"/>
            <a:ext cx="12434400" cy="1772280"/>
          </a:xfrm>
          <a:prstGeom prst="rect">
            <a:avLst/>
          </a:prstGeom>
          <a:ln w="0">
            <a:noFill/>
          </a:ln>
        </p:spPr>
      </p:pic>
      <p:pic>
        <p:nvPicPr>
          <p:cNvPr id="22" name="Google Shape;98;p41"/>
          <p:cNvPicPr/>
          <p:nvPr/>
        </p:nvPicPr>
        <p:blipFill>
          <a:blip r:embed="rId4"/>
          <a:stretch/>
        </p:blipFill>
        <p:spPr>
          <a:xfrm>
            <a:off x="450000" y="5927040"/>
            <a:ext cx="448920" cy="556200"/>
          </a:xfrm>
          <a:prstGeom prst="rect">
            <a:avLst/>
          </a:prstGeom>
          <a:ln w="0">
            <a:noFill/>
          </a:ln>
        </p:spPr>
      </p:pic>
      <p:sp>
        <p:nvSpPr>
          <p:cNvPr id="23" name="PlaceHolder 1"/>
          <p:cNvSpPr>
            <a:spLocks noGrp="1"/>
          </p:cNvSpPr>
          <p:nvPr>
            <p:ph type="sldNum" idx="2"/>
          </p:nvPr>
        </p:nvSpPr>
        <p:spPr>
          <a:xfrm>
            <a:off x="11296080" y="6217560"/>
            <a:ext cx="730440" cy="523800"/>
          </a:xfrm>
          <a:prstGeom prst="rect">
            <a:avLst/>
          </a:prstGeom>
          <a:noFill/>
          <a:ln w="0">
            <a:noFill/>
          </a:ln>
        </p:spPr>
        <p:txBody>
          <a:bodyPr lIns="122040" tIns="122040" rIns="122040" bIns="122040" anchor="ctr">
            <a:noAutofit/>
          </a:bodyPr>
          <a:lstStyle>
            <a:lvl1pPr indent="0" algn="r">
              <a:lnSpc>
                <a:spcPct val="100000"/>
              </a:lnSpc>
              <a:buNone/>
              <a:tabLst>
                <a:tab pos="0" algn="l"/>
              </a:tabLst>
              <a:defRPr lang="es-ES" sz="1300" b="0" strike="noStrike" spc="-1">
                <a:solidFill>
                  <a:schemeClr val="dk2"/>
                </a:solidFill>
                <a:latin typeface="Arial"/>
                <a:ea typeface="Arial"/>
              </a:defRPr>
            </a:lvl1pPr>
          </a:lstStyle>
          <a:p>
            <a:pPr indent="0" algn="r">
              <a:lnSpc>
                <a:spcPct val="100000"/>
              </a:lnSpc>
              <a:buNone/>
              <a:tabLst>
                <a:tab pos="0" algn="l"/>
              </a:tabLst>
            </a:pPr>
            <a:fld id="{48CED07E-1ACD-4CE5-A569-55D023BBABB9}" type="slidenum">
              <a:rPr lang="es-ES" sz="1300" b="0" strike="noStrike" spc="-1">
                <a:solidFill>
                  <a:schemeClr val="dk2"/>
                </a:solidFill>
                <a:latin typeface="Arial"/>
                <a:ea typeface="Arial"/>
              </a:rPr>
              <a:t>‹Nº›</a:t>
            </a:fld>
            <a:endParaRPr lang="es-ES" sz="13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367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7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7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4" name="Google Shape;110;p44"/>
          <p:cNvSpPr/>
          <p:nvPr/>
        </p:nvSpPr>
        <p:spPr>
          <a:xfrm>
            <a:off x="4350960" y="278640"/>
            <a:ext cx="3949920" cy="3077280"/>
          </a:xfrm>
          <a:custGeom>
            <a:avLst/>
            <a:gdLst>
              <a:gd name="textAreaLeft" fmla="*/ 0 w 3949920"/>
              <a:gd name="textAreaRight" fmla="*/ 3951000 w 3949920"/>
              <a:gd name="textAreaTop" fmla="*/ 0 h 3077280"/>
              <a:gd name="textAreaBottom" fmla="*/ 3078360 h 3077280"/>
            </a:gdLst>
            <a:ahLst/>
            <a:cxnLst/>
            <a:rect l="textAreaLeft" t="textAreaTop" r="textAreaRight" b="textAreaBottom"/>
            <a:pathLst>
              <a:path w="6515734" h="5076190">
                <a:moveTo>
                  <a:pt x="5371553" y="0"/>
                </a:moveTo>
                <a:lnTo>
                  <a:pt x="5326947" y="3052"/>
                </a:lnTo>
                <a:lnTo>
                  <a:pt x="5281835" y="13069"/>
                </a:lnTo>
                <a:lnTo>
                  <a:pt x="5236751" y="30087"/>
                </a:lnTo>
                <a:lnTo>
                  <a:pt x="5192229" y="54136"/>
                </a:lnTo>
                <a:lnTo>
                  <a:pt x="115127" y="3447740"/>
                </a:lnTo>
                <a:lnTo>
                  <a:pt x="111787" y="3451101"/>
                </a:lnTo>
                <a:lnTo>
                  <a:pt x="108090" y="3454179"/>
                </a:lnTo>
                <a:lnTo>
                  <a:pt x="0" y="3528188"/>
                </a:lnTo>
                <a:lnTo>
                  <a:pt x="1013937" y="5018509"/>
                </a:lnTo>
                <a:lnTo>
                  <a:pt x="1050871" y="5056571"/>
                </a:lnTo>
                <a:lnTo>
                  <a:pt x="1095899" y="5075778"/>
                </a:lnTo>
                <a:lnTo>
                  <a:pt x="1144856" y="5075303"/>
                </a:lnTo>
                <a:lnTo>
                  <a:pt x="1193576" y="5054319"/>
                </a:lnTo>
                <a:lnTo>
                  <a:pt x="6357335" y="1602864"/>
                </a:lnTo>
                <a:lnTo>
                  <a:pt x="6515487" y="1502825"/>
                </a:lnTo>
                <a:lnTo>
                  <a:pt x="6438694" y="1384703"/>
                </a:lnTo>
                <a:lnTo>
                  <a:pt x="6438348" y="1384054"/>
                </a:lnTo>
                <a:lnTo>
                  <a:pt x="6435385" y="1379614"/>
                </a:lnTo>
                <a:lnTo>
                  <a:pt x="6372801" y="1283293"/>
                </a:lnTo>
                <a:lnTo>
                  <a:pt x="6371104" y="1283293"/>
                </a:lnTo>
                <a:lnTo>
                  <a:pt x="5598614" y="126103"/>
                </a:lnTo>
                <a:lnTo>
                  <a:pt x="5568273" y="88060"/>
                </a:lnTo>
                <a:lnTo>
                  <a:pt x="5534219" y="56783"/>
                </a:lnTo>
                <a:lnTo>
                  <a:pt x="5496985" y="32305"/>
                </a:lnTo>
                <a:lnTo>
                  <a:pt x="5457106" y="14660"/>
                </a:lnTo>
                <a:lnTo>
                  <a:pt x="5415117" y="3880"/>
                </a:lnTo>
                <a:lnTo>
                  <a:pt x="5371553" y="0"/>
                </a:lnTo>
                <a:close/>
              </a:path>
              <a:path w="6515734" h="5076190">
                <a:moveTo>
                  <a:pt x="6371209" y="1280842"/>
                </a:moveTo>
                <a:lnTo>
                  <a:pt x="6371104" y="1283293"/>
                </a:lnTo>
                <a:lnTo>
                  <a:pt x="6372801" y="1283293"/>
                </a:lnTo>
                <a:lnTo>
                  <a:pt x="6371209" y="1280842"/>
                </a:lnTo>
                <a:close/>
              </a:path>
            </a:pathLst>
          </a:custGeom>
          <a:solidFill>
            <a:srgbClr val="FF6300">
              <a:alpha val="11000"/>
            </a:srgbClr>
          </a:solidFill>
          <a:ln w="0">
            <a:noFill/>
          </a:ln>
        </p:spPr>
        <p:style>
          <a:lnRef idx="0">
            <a:scrgbClr r="0" g="0" b="0"/>
          </a:lnRef>
          <a:fillRef idx="0">
            <a:scrgbClr r="0" g="0" b="0"/>
          </a:fillRef>
          <a:effectRef idx="0">
            <a:scrgbClr r="0" g="0" b="0"/>
          </a:effectRef>
          <a:fontRef idx="minor"/>
        </p:style>
        <p:txBody>
          <a:bodyPr lIns="0" tIns="0" rIns="0" bIns="0" anchor="t">
            <a:noAutofit/>
          </a:bodyPr>
          <a:lstStyle/>
          <a:p>
            <a:pPr>
              <a:lnSpc>
                <a:spcPct val="100000"/>
              </a:lnSpc>
              <a:tabLst>
                <a:tab pos="0" algn="l"/>
              </a:tabLst>
            </a:pPr>
            <a:endParaRPr lang="es-ES" sz="1400" b="0" strike="noStrike" spc="-1">
              <a:solidFill>
                <a:srgbClr val="FFFFFF"/>
              </a:solidFill>
              <a:latin typeface="Arial"/>
            </a:endParaRPr>
          </a:p>
        </p:txBody>
      </p:sp>
      <p:sp>
        <p:nvSpPr>
          <p:cNvPr id="25" name="Google Shape;111;p44"/>
          <p:cNvSpPr/>
          <p:nvPr/>
        </p:nvSpPr>
        <p:spPr>
          <a:xfrm>
            <a:off x="4350960" y="2415600"/>
            <a:ext cx="3890880" cy="1006920"/>
          </a:xfrm>
          <a:custGeom>
            <a:avLst/>
            <a:gdLst>
              <a:gd name="textAreaLeft" fmla="*/ 0 w 3890880"/>
              <a:gd name="textAreaRight" fmla="*/ 3891960 w 3890880"/>
              <a:gd name="textAreaTop" fmla="*/ 0 h 1006920"/>
              <a:gd name="textAreaBottom" fmla="*/ 1008000 h 1006920"/>
            </a:gdLst>
            <a:ahLst/>
            <a:cxnLst/>
            <a:rect l="textAreaLeft" t="textAreaTop" r="textAreaRight" b="textAreaBottom"/>
            <a:pathLst>
              <a:path w="6417944" h="1662429">
                <a:moveTo>
                  <a:pt x="5076609" y="0"/>
                </a:moveTo>
                <a:lnTo>
                  <a:pt x="1403632" y="0"/>
                </a:lnTo>
                <a:lnTo>
                  <a:pt x="0" y="4094"/>
                </a:lnTo>
                <a:lnTo>
                  <a:pt x="1032942" y="1527157"/>
                </a:lnTo>
                <a:lnTo>
                  <a:pt x="1070980" y="1579574"/>
                </a:lnTo>
                <a:lnTo>
                  <a:pt x="1104633" y="1616447"/>
                </a:lnTo>
                <a:lnTo>
                  <a:pt x="1138498" y="1640459"/>
                </a:lnTo>
                <a:lnTo>
                  <a:pt x="1177171" y="1654290"/>
                </a:lnTo>
                <a:lnTo>
                  <a:pt x="1225250" y="1660622"/>
                </a:lnTo>
                <a:lnTo>
                  <a:pt x="1287332" y="1662137"/>
                </a:lnTo>
                <a:lnTo>
                  <a:pt x="6264238" y="1662137"/>
                </a:lnTo>
                <a:lnTo>
                  <a:pt x="6417689" y="1631960"/>
                </a:lnTo>
                <a:lnTo>
                  <a:pt x="5437687" y="168612"/>
                </a:lnTo>
                <a:lnTo>
                  <a:pt x="5410666" y="135272"/>
                </a:lnTo>
                <a:lnTo>
                  <a:pt x="5382776" y="105135"/>
                </a:lnTo>
                <a:lnTo>
                  <a:pt x="5352986" y="78393"/>
                </a:lnTo>
                <a:lnTo>
                  <a:pt x="5320266" y="55239"/>
                </a:lnTo>
                <a:lnTo>
                  <a:pt x="5283584" y="35865"/>
                </a:lnTo>
                <a:lnTo>
                  <a:pt x="5241908" y="20462"/>
                </a:lnTo>
                <a:lnTo>
                  <a:pt x="5194208" y="9222"/>
                </a:lnTo>
                <a:lnTo>
                  <a:pt x="5139452" y="2337"/>
                </a:lnTo>
                <a:lnTo>
                  <a:pt x="5076609" y="0"/>
                </a:lnTo>
                <a:close/>
              </a:path>
            </a:pathLst>
          </a:custGeom>
          <a:solidFill>
            <a:srgbClr val="5697C5">
              <a:alpha val="11000"/>
            </a:srgbClr>
          </a:solidFill>
          <a:ln w="0">
            <a:noFill/>
          </a:ln>
        </p:spPr>
        <p:style>
          <a:lnRef idx="0">
            <a:scrgbClr r="0" g="0" b="0"/>
          </a:lnRef>
          <a:fillRef idx="0">
            <a:scrgbClr r="0" g="0" b="0"/>
          </a:fillRef>
          <a:effectRef idx="0">
            <a:scrgbClr r="0" g="0" b="0"/>
          </a:effectRef>
          <a:fontRef idx="minor"/>
        </p:style>
        <p:txBody>
          <a:bodyPr lIns="0" tIns="0" rIns="0" bIns="0" anchor="t">
            <a:noAutofit/>
          </a:bodyPr>
          <a:lstStyle/>
          <a:p>
            <a:pPr>
              <a:lnSpc>
                <a:spcPct val="100000"/>
              </a:lnSpc>
              <a:tabLst>
                <a:tab pos="0" algn="l"/>
              </a:tabLst>
            </a:pPr>
            <a:endParaRPr lang="es-ES" sz="1400" b="0" strike="noStrike" spc="-1">
              <a:solidFill>
                <a:srgbClr val="FFFFFF"/>
              </a:solidFill>
              <a:latin typeface="Arial"/>
            </a:endParaRPr>
          </a:p>
        </p:txBody>
      </p:sp>
      <p:sp>
        <p:nvSpPr>
          <p:cNvPr id="26" name="Google Shape;112;p44"/>
          <p:cNvSpPr/>
          <p:nvPr/>
        </p:nvSpPr>
        <p:spPr>
          <a:xfrm>
            <a:off x="4291560" y="2494080"/>
            <a:ext cx="3949920" cy="3077280"/>
          </a:xfrm>
          <a:custGeom>
            <a:avLst/>
            <a:gdLst>
              <a:gd name="textAreaLeft" fmla="*/ 0 w 3949920"/>
              <a:gd name="textAreaRight" fmla="*/ 3951000 w 3949920"/>
              <a:gd name="textAreaTop" fmla="*/ 0 h 3077280"/>
              <a:gd name="textAreaBottom" fmla="*/ 3078360 h 3077280"/>
            </a:gdLst>
            <a:ahLst/>
            <a:cxnLst/>
            <a:rect l="textAreaLeft" t="textAreaTop" r="textAreaRight" b="textAreaBottom"/>
            <a:pathLst>
              <a:path w="6515734" h="5076190">
                <a:moveTo>
                  <a:pt x="5371553" y="0"/>
                </a:moveTo>
                <a:lnTo>
                  <a:pt x="5326947" y="3051"/>
                </a:lnTo>
                <a:lnTo>
                  <a:pt x="5281835" y="13069"/>
                </a:lnTo>
                <a:lnTo>
                  <a:pt x="5236751" y="30086"/>
                </a:lnTo>
                <a:lnTo>
                  <a:pt x="5192229" y="54136"/>
                </a:lnTo>
                <a:lnTo>
                  <a:pt x="115127" y="3447739"/>
                </a:lnTo>
                <a:lnTo>
                  <a:pt x="111776" y="3451100"/>
                </a:lnTo>
                <a:lnTo>
                  <a:pt x="108080" y="3454179"/>
                </a:lnTo>
                <a:lnTo>
                  <a:pt x="0" y="3528187"/>
                </a:lnTo>
                <a:lnTo>
                  <a:pt x="1013937" y="5018508"/>
                </a:lnTo>
                <a:lnTo>
                  <a:pt x="1050871" y="5056570"/>
                </a:lnTo>
                <a:lnTo>
                  <a:pt x="1095899" y="5075777"/>
                </a:lnTo>
                <a:lnTo>
                  <a:pt x="1144856" y="5075303"/>
                </a:lnTo>
                <a:lnTo>
                  <a:pt x="1193576" y="5054318"/>
                </a:lnTo>
                <a:lnTo>
                  <a:pt x="6357335" y="1602863"/>
                </a:lnTo>
                <a:lnTo>
                  <a:pt x="6515487" y="1502825"/>
                </a:lnTo>
                <a:lnTo>
                  <a:pt x="6438694" y="1384702"/>
                </a:lnTo>
                <a:lnTo>
                  <a:pt x="6438348" y="1384053"/>
                </a:lnTo>
                <a:lnTo>
                  <a:pt x="6435385" y="1379614"/>
                </a:lnTo>
                <a:lnTo>
                  <a:pt x="6372801" y="1283292"/>
                </a:lnTo>
                <a:lnTo>
                  <a:pt x="6371104" y="1283292"/>
                </a:lnTo>
                <a:lnTo>
                  <a:pt x="5598614" y="126113"/>
                </a:lnTo>
                <a:lnTo>
                  <a:pt x="5568273" y="88067"/>
                </a:lnTo>
                <a:lnTo>
                  <a:pt x="5534219" y="56788"/>
                </a:lnTo>
                <a:lnTo>
                  <a:pt x="5496985" y="32308"/>
                </a:lnTo>
                <a:lnTo>
                  <a:pt x="5457106" y="14661"/>
                </a:lnTo>
                <a:lnTo>
                  <a:pt x="5415117" y="3881"/>
                </a:lnTo>
                <a:lnTo>
                  <a:pt x="5371553" y="0"/>
                </a:lnTo>
                <a:close/>
              </a:path>
              <a:path w="6515734" h="5076190">
                <a:moveTo>
                  <a:pt x="6371209" y="1280842"/>
                </a:moveTo>
                <a:lnTo>
                  <a:pt x="6371104" y="1283292"/>
                </a:lnTo>
                <a:lnTo>
                  <a:pt x="6372801" y="1283292"/>
                </a:lnTo>
                <a:lnTo>
                  <a:pt x="6371209" y="1280842"/>
                </a:lnTo>
                <a:close/>
              </a:path>
            </a:pathLst>
          </a:custGeom>
          <a:solidFill>
            <a:srgbClr val="CA0017">
              <a:alpha val="11000"/>
            </a:srgbClr>
          </a:solidFill>
          <a:ln w="0">
            <a:noFill/>
          </a:ln>
        </p:spPr>
        <p:style>
          <a:lnRef idx="0">
            <a:scrgbClr r="0" g="0" b="0"/>
          </a:lnRef>
          <a:fillRef idx="0">
            <a:scrgbClr r="0" g="0" b="0"/>
          </a:fillRef>
          <a:effectRef idx="0">
            <a:scrgbClr r="0" g="0" b="0"/>
          </a:effectRef>
          <a:fontRef idx="minor"/>
        </p:style>
        <p:txBody>
          <a:bodyPr lIns="0" tIns="0" rIns="0" bIns="0" anchor="t">
            <a:noAutofit/>
          </a:bodyPr>
          <a:lstStyle/>
          <a:p>
            <a:pPr>
              <a:lnSpc>
                <a:spcPct val="100000"/>
              </a:lnSpc>
              <a:tabLst>
                <a:tab pos="0" algn="l"/>
              </a:tabLst>
            </a:pPr>
            <a:endParaRPr lang="es-ES" sz="1400" b="0" strike="noStrike" spc="-1">
              <a:solidFill>
                <a:srgbClr val="FFFFFF"/>
              </a:solidFill>
              <a:latin typeface="Arial"/>
            </a:endParaRPr>
          </a:p>
        </p:txBody>
      </p:sp>
      <p:sp>
        <p:nvSpPr>
          <p:cNvPr id="27" name="Google Shape;113;p44"/>
          <p:cNvSpPr/>
          <p:nvPr/>
        </p:nvSpPr>
        <p:spPr>
          <a:xfrm>
            <a:off x="4291560" y="4659840"/>
            <a:ext cx="3949920" cy="1014840"/>
          </a:xfrm>
          <a:custGeom>
            <a:avLst/>
            <a:gdLst>
              <a:gd name="textAreaLeft" fmla="*/ 0 w 3949920"/>
              <a:gd name="textAreaRight" fmla="*/ 3951000 w 3949920"/>
              <a:gd name="textAreaTop" fmla="*/ 0 h 1014840"/>
              <a:gd name="textAreaBottom" fmla="*/ 1015920 h 1014840"/>
            </a:gdLst>
            <a:ahLst/>
            <a:cxnLst/>
            <a:rect l="textAreaLeft" t="textAreaTop" r="textAreaRight" b="textAreaBottom"/>
            <a:pathLst>
              <a:path w="6515734" h="1675129">
                <a:moveTo>
                  <a:pt x="5219485" y="0"/>
                </a:moveTo>
                <a:lnTo>
                  <a:pt x="0" y="0"/>
                </a:lnTo>
                <a:lnTo>
                  <a:pt x="1048104" y="1549439"/>
                </a:lnTo>
                <a:lnTo>
                  <a:pt x="1079339" y="1585857"/>
                </a:lnTo>
                <a:lnTo>
                  <a:pt x="1113015" y="1614583"/>
                </a:lnTo>
                <a:lnTo>
                  <a:pt x="1151080" y="1636095"/>
                </a:lnTo>
                <a:lnTo>
                  <a:pt x="1195479" y="1650870"/>
                </a:lnTo>
                <a:lnTo>
                  <a:pt x="1248160" y="1659384"/>
                </a:lnTo>
                <a:lnTo>
                  <a:pt x="1311070" y="1662116"/>
                </a:lnTo>
                <a:lnTo>
                  <a:pt x="6357314" y="1674943"/>
                </a:lnTo>
                <a:lnTo>
                  <a:pt x="6410934" y="1642582"/>
                </a:lnTo>
                <a:lnTo>
                  <a:pt x="6462091" y="1610049"/>
                </a:lnTo>
                <a:lnTo>
                  <a:pt x="6500399" y="1584950"/>
                </a:lnTo>
                <a:lnTo>
                  <a:pt x="6515477" y="1574894"/>
                </a:lnTo>
                <a:lnTo>
                  <a:pt x="6444191" y="1474415"/>
                </a:lnTo>
                <a:lnTo>
                  <a:pt x="5587725" y="185743"/>
                </a:lnTo>
                <a:lnTo>
                  <a:pt x="5551378" y="137262"/>
                </a:lnTo>
                <a:lnTo>
                  <a:pt x="5515435" y="97819"/>
                </a:lnTo>
                <a:lnTo>
                  <a:pt x="5479234" y="66525"/>
                </a:lnTo>
                <a:lnTo>
                  <a:pt x="5442112" y="42487"/>
                </a:lnTo>
                <a:lnTo>
                  <a:pt x="5403405" y="24817"/>
                </a:lnTo>
                <a:lnTo>
                  <a:pt x="5362452" y="12624"/>
                </a:lnTo>
                <a:lnTo>
                  <a:pt x="5318590" y="5017"/>
                </a:lnTo>
                <a:lnTo>
                  <a:pt x="5271155" y="1105"/>
                </a:lnTo>
                <a:lnTo>
                  <a:pt x="5219485" y="0"/>
                </a:lnTo>
                <a:close/>
              </a:path>
            </a:pathLst>
          </a:custGeom>
          <a:solidFill>
            <a:srgbClr val="5697C5">
              <a:alpha val="11000"/>
            </a:srgbClr>
          </a:solidFill>
          <a:ln w="0">
            <a:noFill/>
          </a:ln>
        </p:spPr>
        <p:style>
          <a:lnRef idx="0">
            <a:scrgbClr r="0" g="0" b="0"/>
          </a:lnRef>
          <a:fillRef idx="0">
            <a:scrgbClr r="0" g="0" b="0"/>
          </a:fillRef>
          <a:effectRef idx="0">
            <a:scrgbClr r="0" g="0" b="0"/>
          </a:effectRef>
          <a:fontRef idx="minor"/>
        </p:style>
        <p:txBody>
          <a:bodyPr lIns="0" tIns="0" rIns="0" bIns="0" anchor="t">
            <a:noAutofit/>
          </a:bodyPr>
          <a:lstStyle/>
          <a:p>
            <a:pPr>
              <a:lnSpc>
                <a:spcPct val="100000"/>
              </a:lnSpc>
              <a:tabLst>
                <a:tab pos="0" algn="l"/>
              </a:tabLst>
            </a:pPr>
            <a:endParaRPr lang="es-ES" sz="1400" b="0" strike="noStrike" spc="-1">
              <a:solidFill>
                <a:srgbClr val="FFFFFF"/>
              </a:solidFill>
              <a:latin typeface="Arial"/>
            </a:endParaRPr>
          </a:p>
        </p:txBody>
      </p:sp>
      <p:sp>
        <p:nvSpPr>
          <p:cNvPr id="28" name="Google Shape;114;p44"/>
          <p:cNvSpPr/>
          <p:nvPr/>
        </p:nvSpPr>
        <p:spPr>
          <a:xfrm>
            <a:off x="4291560" y="4703400"/>
            <a:ext cx="3949920" cy="2152800"/>
          </a:xfrm>
          <a:custGeom>
            <a:avLst/>
            <a:gdLst>
              <a:gd name="textAreaLeft" fmla="*/ 0 w 3949920"/>
              <a:gd name="textAreaRight" fmla="*/ 3951000 w 3949920"/>
              <a:gd name="textAreaTop" fmla="*/ 0 h 2152800"/>
              <a:gd name="textAreaBottom" fmla="*/ 2153880 h 2152800"/>
            </a:gdLst>
            <a:ahLst/>
            <a:cxnLst/>
            <a:rect l="textAreaLeft" t="textAreaTop" r="textAreaRight" b="textAreaBottom"/>
            <a:pathLst>
              <a:path w="6515734" h="3552190">
                <a:moveTo>
                  <a:pt x="5371545" y="0"/>
                </a:moveTo>
                <a:lnTo>
                  <a:pt x="5326940" y="3052"/>
                </a:lnTo>
                <a:lnTo>
                  <a:pt x="5281827" y="13069"/>
                </a:lnTo>
                <a:lnTo>
                  <a:pt x="5236743" y="30087"/>
                </a:lnTo>
                <a:lnTo>
                  <a:pt x="5192221" y="54136"/>
                </a:lnTo>
                <a:lnTo>
                  <a:pt x="115119" y="3447740"/>
                </a:lnTo>
                <a:lnTo>
                  <a:pt x="111768" y="3451101"/>
                </a:lnTo>
                <a:lnTo>
                  <a:pt x="108072" y="3454179"/>
                </a:lnTo>
                <a:lnTo>
                  <a:pt x="0" y="3528182"/>
                </a:lnTo>
                <a:lnTo>
                  <a:pt x="16221" y="3552041"/>
                </a:lnTo>
                <a:lnTo>
                  <a:pt x="3441142" y="3552041"/>
                </a:lnTo>
                <a:lnTo>
                  <a:pt x="6357327" y="1602864"/>
                </a:lnTo>
                <a:lnTo>
                  <a:pt x="6515479" y="1502825"/>
                </a:lnTo>
                <a:lnTo>
                  <a:pt x="6438686" y="1384703"/>
                </a:lnTo>
                <a:lnTo>
                  <a:pt x="6438340" y="1384054"/>
                </a:lnTo>
                <a:lnTo>
                  <a:pt x="6435377" y="1379614"/>
                </a:lnTo>
                <a:lnTo>
                  <a:pt x="6372793" y="1283293"/>
                </a:lnTo>
                <a:lnTo>
                  <a:pt x="6371096" y="1283293"/>
                </a:lnTo>
                <a:lnTo>
                  <a:pt x="5598607" y="126103"/>
                </a:lnTo>
                <a:lnTo>
                  <a:pt x="5568266" y="88060"/>
                </a:lnTo>
                <a:lnTo>
                  <a:pt x="5534211" y="56783"/>
                </a:lnTo>
                <a:lnTo>
                  <a:pt x="5496977" y="32305"/>
                </a:lnTo>
                <a:lnTo>
                  <a:pt x="5457098" y="14660"/>
                </a:lnTo>
                <a:lnTo>
                  <a:pt x="5415110" y="3880"/>
                </a:lnTo>
                <a:lnTo>
                  <a:pt x="5371545" y="0"/>
                </a:lnTo>
                <a:close/>
              </a:path>
              <a:path w="6515734" h="3552190">
                <a:moveTo>
                  <a:pt x="6371201" y="1280842"/>
                </a:moveTo>
                <a:lnTo>
                  <a:pt x="6371096" y="1283293"/>
                </a:lnTo>
                <a:lnTo>
                  <a:pt x="6372793" y="1283293"/>
                </a:lnTo>
                <a:lnTo>
                  <a:pt x="6371201" y="1280842"/>
                </a:lnTo>
                <a:close/>
              </a:path>
            </a:pathLst>
          </a:custGeom>
          <a:solidFill>
            <a:srgbClr val="FF6300">
              <a:alpha val="11000"/>
            </a:srgbClr>
          </a:solidFill>
          <a:ln w="0">
            <a:noFill/>
          </a:ln>
        </p:spPr>
        <p:style>
          <a:lnRef idx="0">
            <a:scrgbClr r="0" g="0" b="0"/>
          </a:lnRef>
          <a:fillRef idx="0">
            <a:scrgbClr r="0" g="0" b="0"/>
          </a:fillRef>
          <a:effectRef idx="0">
            <a:scrgbClr r="0" g="0" b="0"/>
          </a:effectRef>
          <a:fontRef idx="minor"/>
        </p:style>
        <p:txBody>
          <a:bodyPr lIns="0" tIns="0" rIns="0" bIns="0" anchor="t">
            <a:noAutofit/>
          </a:bodyPr>
          <a:lstStyle/>
          <a:p>
            <a:pPr>
              <a:lnSpc>
                <a:spcPct val="100000"/>
              </a:lnSpc>
              <a:tabLst>
                <a:tab pos="0" algn="l"/>
              </a:tabLst>
            </a:pPr>
            <a:endParaRPr lang="es-ES" sz="1400" b="0" strike="noStrike" spc="-1">
              <a:solidFill>
                <a:srgbClr val="FFFFFF"/>
              </a:solidFill>
              <a:latin typeface="Arial"/>
            </a:endParaRPr>
          </a:p>
        </p:txBody>
      </p:sp>
      <p:sp>
        <p:nvSpPr>
          <p:cNvPr id="29" name="Google Shape;115;p44"/>
          <p:cNvSpPr/>
          <p:nvPr/>
        </p:nvSpPr>
        <p:spPr>
          <a:xfrm>
            <a:off x="8301960" y="0"/>
            <a:ext cx="3888720" cy="2127240"/>
          </a:xfrm>
          <a:custGeom>
            <a:avLst/>
            <a:gdLst>
              <a:gd name="textAreaLeft" fmla="*/ 0 w 3888720"/>
              <a:gd name="textAreaRight" fmla="*/ 3889800 w 3888720"/>
              <a:gd name="textAreaTop" fmla="*/ 0 h 2127240"/>
              <a:gd name="textAreaBottom" fmla="*/ 2128320 h 2127240"/>
            </a:gdLst>
            <a:ahLst/>
            <a:cxnLst/>
            <a:rect l="textAreaLeft" t="textAreaTop" r="textAreaRight" b="textAreaBottom"/>
            <a:pathLst>
              <a:path w="6414769" h="3509645">
                <a:moveTo>
                  <a:pt x="6414241" y="0"/>
                </a:moveTo>
                <a:lnTo>
                  <a:pt x="2929887" y="0"/>
                </a:lnTo>
                <a:lnTo>
                  <a:pt x="115127" y="1881425"/>
                </a:lnTo>
                <a:lnTo>
                  <a:pt x="111776" y="1884786"/>
                </a:lnTo>
                <a:lnTo>
                  <a:pt x="108080" y="1887864"/>
                </a:lnTo>
                <a:lnTo>
                  <a:pt x="0" y="1961873"/>
                </a:lnTo>
                <a:lnTo>
                  <a:pt x="1013937" y="3452194"/>
                </a:lnTo>
                <a:lnTo>
                  <a:pt x="1050871" y="3490256"/>
                </a:lnTo>
                <a:lnTo>
                  <a:pt x="1095899" y="3509463"/>
                </a:lnTo>
                <a:lnTo>
                  <a:pt x="1144856" y="3508988"/>
                </a:lnTo>
                <a:lnTo>
                  <a:pt x="1193576" y="3488004"/>
                </a:lnTo>
                <a:lnTo>
                  <a:pt x="6357335" y="36549"/>
                </a:lnTo>
                <a:lnTo>
                  <a:pt x="6414241" y="553"/>
                </a:lnTo>
                <a:lnTo>
                  <a:pt x="6414241" y="0"/>
                </a:lnTo>
                <a:close/>
              </a:path>
            </a:pathLst>
          </a:custGeom>
          <a:solidFill>
            <a:srgbClr val="FF6300">
              <a:alpha val="11000"/>
            </a:srgbClr>
          </a:solidFill>
          <a:ln w="0">
            <a:noFill/>
          </a:ln>
        </p:spPr>
        <p:style>
          <a:lnRef idx="0">
            <a:scrgbClr r="0" g="0" b="0"/>
          </a:lnRef>
          <a:fillRef idx="0">
            <a:scrgbClr r="0" g="0" b="0"/>
          </a:fillRef>
          <a:effectRef idx="0">
            <a:scrgbClr r="0" g="0" b="0"/>
          </a:effectRef>
          <a:fontRef idx="minor"/>
        </p:style>
        <p:txBody>
          <a:bodyPr lIns="0" tIns="0" rIns="0" bIns="0" anchor="t">
            <a:noAutofit/>
          </a:bodyPr>
          <a:lstStyle/>
          <a:p>
            <a:pPr>
              <a:lnSpc>
                <a:spcPct val="100000"/>
              </a:lnSpc>
              <a:tabLst>
                <a:tab pos="0" algn="l"/>
              </a:tabLst>
            </a:pPr>
            <a:endParaRPr lang="es-ES" sz="1400" b="0" strike="noStrike" spc="-1">
              <a:solidFill>
                <a:srgbClr val="FFFFFF"/>
              </a:solidFill>
              <a:latin typeface="Arial"/>
            </a:endParaRPr>
          </a:p>
        </p:txBody>
      </p:sp>
      <p:sp>
        <p:nvSpPr>
          <p:cNvPr id="30" name="Google Shape;116;p44"/>
          <p:cNvSpPr/>
          <p:nvPr/>
        </p:nvSpPr>
        <p:spPr>
          <a:xfrm>
            <a:off x="8301960" y="1187280"/>
            <a:ext cx="3888720" cy="1006920"/>
          </a:xfrm>
          <a:custGeom>
            <a:avLst/>
            <a:gdLst>
              <a:gd name="textAreaLeft" fmla="*/ 0 w 3888720"/>
              <a:gd name="textAreaRight" fmla="*/ 3889800 w 3888720"/>
              <a:gd name="textAreaTop" fmla="*/ 0 h 1006920"/>
              <a:gd name="textAreaBottom" fmla="*/ 1008000 h 1006920"/>
            </a:gdLst>
            <a:ahLst/>
            <a:cxnLst/>
            <a:rect l="textAreaLeft" t="textAreaTop" r="textAreaRight" b="textAreaBottom"/>
            <a:pathLst>
              <a:path w="6414769" h="1662429">
                <a:moveTo>
                  <a:pt x="5076609" y="0"/>
                </a:moveTo>
                <a:lnTo>
                  <a:pt x="1403632" y="0"/>
                </a:lnTo>
                <a:lnTo>
                  <a:pt x="0" y="4094"/>
                </a:lnTo>
                <a:lnTo>
                  <a:pt x="1032942" y="1527157"/>
                </a:lnTo>
                <a:lnTo>
                  <a:pt x="1070981" y="1579574"/>
                </a:lnTo>
                <a:lnTo>
                  <a:pt x="1104635" y="1616447"/>
                </a:lnTo>
                <a:lnTo>
                  <a:pt x="1138501" y="1640459"/>
                </a:lnTo>
                <a:lnTo>
                  <a:pt x="1177176" y="1654290"/>
                </a:lnTo>
                <a:lnTo>
                  <a:pt x="1225254" y="1660622"/>
                </a:lnTo>
                <a:lnTo>
                  <a:pt x="1287332" y="1662137"/>
                </a:lnTo>
                <a:lnTo>
                  <a:pt x="6264238" y="1662137"/>
                </a:lnTo>
                <a:lnTo>
                  <a:pt x="6414245" y="1632638"/>
                </a:lnTo>
                <a:lnTo>
                  <a:pt x="6414245" y="1626817"/>
                </a:lnTo>
                <a:lnTo>
                  <a:pt x="5437687" y="168612"/>
                </a:lnTo>
                <a:lnTo>
                  <a:pt x="5410669" y="135272"/>
                </a:lnTo>
                <a:lnTo>
                  <a:pt x="5382780" y="105135"/>
                </a:lnTo>
                <a:lnTo>
                  <a:pt x="5352991" y="78393"/>
                </a:lnTo>
                <a:lnTo>
                  <a:pt x="5320270" y="55239"/>
                </a:lnTo>
                <a:lnTo>
                  <a:pt x="5283587" y="35865"/>
                </a:lnTo>
                <a:lnTo>
                  <a:pt x="5241910" y="20462"/>
                </a:lnTo>
                <a:lnTo>
                  <a:pt x="5194209" y="9222"/>
                </a:lnTo>
                <a:lnTo>
                  <a:pt x="5139453" y="2337"/>
                </a:lnTo>
                <a:lnTo>
                  <a:pt x="5076609" y="0"/>
                </a:lnTo>
                <a:close/>
              </a:path>
            </a:pathLst>
          </a:custGeom>
          <a:solidFill>
            <a:srgbClr val="5697C5">
              <a:alpha val="11000"/>
            </a:srgbClr>
          </a:solidFill>
          <a:ln w="0">
            <a:noFill/>
          </a:ln>
        </p:spPr>
        <p:style>
          <a:lnRef idx="0">
            <a:scrgbClr r="0" g="0" b="0"/>
          </a:lnRef>
          <a:fillRef idx="0">
            <a:scrgbClr r="0" g="0" b="0"/>
          </a:fillRef>
          <a:effectRef idx="0">
            <a:scrgbClr r="0" g="0" b="0"/>
          </a:effectRef>
          <a:fontRef idx="minor"/>
        </p:style>
        <p:txBody>
          <a:bodyPr lIns="0" tIns="0" rIns="0" bIns="0" anchor="t">
            <a:noAutofit/>
          </a:bodyPr>
          <a:lstStyle/>
          <a:p>
            <a:pPr>
              <a:lnSpc>
                <a:spcPct val="100000"/>
              </a:lnSpc>
              <a:tabLst>
                <a:tab pos="0" algn="l"/>
              </a:tabLst>
            </a:pPr>
            <a:endParaRPr lang="es-ES" sz="1400" b="0" strike="noStrike" spc="-1">
              <a:solidFill>
                <a:srgbClr val="FFFFFF"/>
              </a:solidFill>
              <a:latin typeface="Arial"/>
            </a:endParaRPr>
          </a:p>
        </p:txBody>
      </p:sp>
      <p:sp>
        <p:nvSpPr>
          <p:cNvPr id="31" name="Google Shape;117;p44"/>
          <p:cNvSpPr/>
          <p:nvPr/>
        </p:nvSpPr>
        <p:spPr>
          <a:xfrm>
            <a:off x="8242560" y="1265400"/>
            <a:ext cx="3948120" cy="3077280"/>
          </a:xfrm>
          <a:custGeom>
            <a:avLst/>
            <a:gdLst>
              <a:gd name="textAreaLeft" fmla="*/ 0 w 3948120"/>
              <a:gd name="textAreaRight" fmla="*/ 3949200 w 3948120"/>
              <a:gd name="textAreaTop" fmla="*/ 0 h 3077280"/>
              <a:gd name="textAreaBottom" fmla="*/ 3078360 h 3077280"/>
            </a:gdLst>
            <a:ahLst/>
            <a:cxnLst/>
            <a:rect l="textAreaLeft" t="textAreaTop" r="textAreaRight" b="textAreaBottom"/>
            <a:pathLst>
              <a:path w="6512559" h="5076190">
                <a:moveTo>
                  <a:pt x="5371553" y="0"/>
                </a:moveTo>
                <a:lnTo>
                  <a:pt x="5326947" y="3051"/>
                </a:lnTo>
                <a:lnTo>
                  <a:pt x="5281835" y="13069"/>
                </a:lnTo>
                <a:lnTo>
                  <a:pt x="5236751" y="30086"/>
                </a:lnTo>
                <a:lnTo>
                  <a:pt x="5192229" y="54136"/>
                </a:lnTo>
                <a:lnTo>
                  <a:pt x="115127" y="3447739"/>
                </a:lnTo>
                <a:lnTo>
                  <a:pt x="111776" y="3451100"/>
                </a:lnTo>
                <a:lnTo>
                  <a:pt x="108080" y="3454179"/>
                </a:lnTo>
                <a:lnTo>
                  <a:pt x="0" y="3528187"/>
                </a:lnTo>
                <a:lnTo>
                  <a:pt x="1013937" y="5018508"/>
                </a:lnTo>
                <a:lnTo>
                  <a:pt x="1050871" y="5056570"/>
                </a:lnTo>
                <a:lnTo>
                  <a:pt x="1095899" y="5075777"/>
                </a:lnTo>
                <a:lnTo>
                  <a:pt x="1144856" y="5075303"/>
                </a:lnTo>
                <a:lnTo>
                  <a:pt x="1193576" y="5054318"/>
                </a:lnTo>
                <a:lnTo>
                  <a:pt x="6357335" y="1602863"/>
                </a:lnTo>
                <a:lnTo>
                  <a:pt x="6512039" y="1505005"/>
                </a:lnTo>
                <a:lnTo>
                  <a:pt x="6512039" y="1497521"/>
                </a:lnTo>
                <a:lnTo>
                  <a:pt x="6438694" y="1384702"/>
                </a:lnTo>
                <a:lnTo>
                  <a:pt x="6438348" y="1384053"/>
                </a:lnTo>
                <a:lnTo>
                  <a:pt x="6435385" y="1379614"/>
                </a:lnTo>
                <a:lnTo>
                  <a:pt x="6372801" y="1283292"/>
                </a:lnTo>
                <a:lnTo>
                  <a:pt x="6371093" y="1283292"/>
                </a:lnTo>
                <a:lnTo>
                  <a:pt x="5598614" y="126113"/>
                </a:lnTo>
                <a:lnTo>
                  <a:pt x="5568273" y="88067"/>
                </a:lnTo>
                <a:lnTo>
                  <a:pt x="5534219" y="56788"/>
                </a:lnTo>
                <a:lnTo>
                  <a:pt x="5496985" y="32308"/>
                </a:lnTo>
                <a:lnTo>
                  <a:pt x="5457106" y="14661"/>
                </a:lnTo>
                <a:lnTo>
                  <a:pt x="5415117" y="3881"/>
                </a:lnTo>
                <a:lnTo>
                  <a:pt x="5371553" y="0"/>
                </a:lnTo>
                <a:close/>
              </a:path>
              <a:path w="6512559" h="5076190">
                <a:moveTo>
                  <a:pt x="6371209" y="1280842"/>
                </a:moveTo>
                <a:lnTo>
                  <a:pt x="6371093" y="1283292"/>
                </a:lnTo>
                <a:lnTo>
                  <a:pt x="6372801" y="1283292"/>
                </a:lnTo>
                <a:lnTo>
                  <a:pt x="6371209" y="1280842"/>
                </a:lnTo>
                <a:close/>
              </a:path>
            </a:pathLst>
          </a:custGeom>
          <a:solidFill>
            <a:srgbClr val="CA0017">
              <a:alpha val="11000"/>
            </a:srgbClr>
          </a:solidFill>
          <a:ln w="0">
            <a:noFill/>
          </a:ln>
        </p:spPr>
        <p:style>
          <a:lnRef idx="0">
            <a:scrgbClr r="0" g="0" b="0"/>
          </a:lnRef>
          <a:fillRef idx="0">
            <a:scrgbClr r="0" g="0" b="0"/>
          </a:fillRef>
          <a:effectRef idx="0">
            <a:scrgbClr r="0" g="0" b="0"/>
          </a:effectRef>
          <a:fontRef idx="minor"/>
        </p:style>
        <p:txBody>
          <a:bodyPr lIns="0" tIns="0" rIns="0" bIns="0" anchor="t">
            <a:noAutofit/>
          </a:bodyPr>
          <a:lstStyle/>
          <a:p>
            <a:pPr>
              <a:lnSpc>
                <a:spcPct val="100000"/>
              </a:lnSpc>
              <a:tabLst>
                <a:tab pos="0" algn="l"/>
              </a:tabLst>
            </a:pPr>
            <a:endParaRPr lang="es-ES" sz="1400" b="0" strike="noStrike" spc="-1">
              <a:solidFill>
                <a:srgbClr val="FFFFFF"/>
              </a:solidFill>
              <a:latin typeface="Arial"/>
            </a:endParaRPr>
          </a:p>
        </p:txBody>
      </p:sp>
      <p:sp>
        <p:nvSpPr>
          <p:cNvPr id="32" name="Google Shape;118;p44"/>
          <p:cNvSpPr/>
          <p:nvPr/>
        </p:nvSpPr>
        <p:spPr>
          <a:xfrm>
            <a:off x="8242560" y="3402360"/>
            <a:ext cx="3943080" cy="1006920"/>
          </a:xfrm>
          <a:custGeom>
            <a:avLst/>
            <a:gdLst>
              <a:gd name="textAreaLeft" fmla="*/ 0 w 3943080"/>
              <a:gd name="textAreaRight" fmla="*/ 3944160 w 3943080"/>
              <a:gd name="textAreaTop" fmla="*/ 0 h 1006920"/>
              <a:gd name="textAreaBottom" fmla="*/ 1008000 h 1006920"/>
            </a:gdLst>
            <a:ahLst/>
            <a:cxnLst/>
            <a:rect l="textAreaLeft" t="textAreaTop" r="textAreaRight" b="textAreaBottom"/>
            <a:pathLst>
              <a:path w="6504305" h="1662429">
                <a:moveTo>
                  <a:pt x="5076599" y="0"/>
                </a:moveTo>
                <a:lnTo>
                  <a:pt x="1403622" y="0"/>
                </a:lnTo>
                <a:lnTo>
                  <a:pt x="0" y="4094"/>
                </a:lnTo>
                <a:lnTo>
                  <a:pt x="1032931" y="1527157"/>
                </a:lnTo>
                <a:lnTo>
                  <a:pt x="1070970" y="1579574"/>
                </a:lnTo>
                <a:lnTo>
                  <a:pt x="1104625" y="1616447"/>
                </a:lnTo>
                <a:lnTo>
                  <a:pt x="1138492" y="1640459"/>
                </a:lnTo>
                <a:lnTo>
                  <a:pt x="1177168" y="1654290"/>
                </a:lnTo>
                <a:lnTo>
                  <a:pt x="1225249" y="1660622"/>
                </a:lnTo>
                <a:lnTo>
                  <a:pt x="1287332" y="1662137"/>
                </a:lnTo>
                <a:lnTo>
                  <a:pt x="6503896" y="1662137"/>
                </a:lnTo>
                <a:lnTo>
                  <a:pt x="5878114" y="789483"/>
                </a:lnTo>
                <a:lnTo>
                  <a:pt x="5437677" y="168612"/>
                </a:lnTo>
                <a:lnTo>
                  <a:pt x="5410658" y="135272"/>
                </a:lnTo>
                <a:lnTo>
                  <a:pt x="5382771" y="105135"/>
                </a:lnTo>
                <a:lnTo>
                  <a:pt x="5352983" y="78393"/>
                </a:lnTo>
                <a:lnTo>
                  <a:pt x="5320263" y="55239"/>
                </a:lnTo>
                <a:lnTo>
                  <a:pt x="5283581" y="35865"/>
                </a:lnTo>
                <a:lnTo>
                  <a:pt x="5241905" y="20462"/>
                </a:lnTo>
                <a:lnTo>
                  <a:pt x="5194203" y="9222"/>
                </a:lnTo>
                <a:lnTo>
                  <a:pt x="5139445" y="2337"/>
                </a:lnTo>
                <a:lnTo>
                  <a:pt x="5076599" y="0"/>
                </a:lnTo>
                <a:close/>
              </a:path>
            </a:pathLst>
          </a:custGeom>
          <a:solidFill>
            <a:srgbClr val="5697C5">
              <a:alpha val="11000"/>
            </a:srgbClr>
          </a:solidFill>
          <a:ln w="0">
            <a:noFill/>
          </a:ln>
        </p:spPr>
        <p:style>
          <a:lnRef idx="0">
            <a:scrgbClr r="0" g="0" b="0"/>
          </a:lnRef>
          <a:fillRef idx="0">
            <a:scrgbClr r="0" g="0" b="0"/>
          </a:fillRef>
          <a:effectRef idx="0">
            <a:scrgbClr r="0" g="0" b="0"/>
          </a:effectRef>
          <a:fontRef idx="minor"/>
        </p:style>
        <p:txBody>
          <a:bodyPr lIns="0" tIns="0" rIns="0" bIns="0" anchor="t">
            <a:noAutofit/>
          </a:bodyPr>
          <a:lstStyle/>
          <a:p>
            <a:pPr>
              <a:lnSpc>
                <a:spcPct val="100000"/>
              </a:lnSpc>
              <a:tabLst>
                <a:tab pos="0" algn="l"/>
              </a:tabLst>
            </a:pPr>
            <a:endParaRPr lang="es-ES" sz="1400" b="0" strike="noStrike" spc="-1">
              <a:solidFill>
                <a:srgbClr val="FFFFFF"/>
              </a:solidFill>
              <a:latin typeface="Arial"/>
            </a:endParaRPr>
          </a:p>
        </p:txBody>
      </p:sp>
      <p:sp>
        <p:nvSpPr>
          <p:cNvPr id="33" name="Google Shape;119;p44"/>
          <p:cNvSpPr/>
          <p:nvPr/>
        </p:nvSpPr>
        <p:spPr>
          <a:xfrm>
            <a:off x="8242560" y="3475080"/>
            <a:ext cx="3948120" cy="3077280"/>
          </a:xfrm>
          <a:custGeom>
            <a:avLst/>
            <a:gdLst>
              <a:gd name="textAreaLeft" fmla="*/ 0 w 3948120"/>
              <a:gd name="textAreaRight" fmla="*/ 3949200 w 3948120"/>
              <a:gd name="textAreaTop" fmla="*/ 0 h 3077280"/>
              <a:gd name="textAreaBottom" fmla="*/ 3078360 h 3077280"/>
            </a:gdLst>
            <a:ahLst/>
            <a:cxnLst/>
            <a:rect l="textAreaLeft" t="textAreaTop" r="textAreaRight" b="textAreaBottom"/>
            <a:pathLst>
              <a:path w="6512559" h="5076190">
                <a:moveTo>
                  <a:pt x="5371553" y="0"/>
                </a:moveTo>
                <a:lnTo>
                  <a:pt x="5326947" y="3052"/>
                </a:lnTo>
                <a:lnTo>
                  <a:pt x="5281835" y="13069"/>
                </a:lnTo>
                <a:lnTo>
                  <a:pt x="5236751" y="30087"/>
                </a:lnTo>
                <a:lnTo>
                  <a:pt x="5192229" y="54136"/>
                </a:lnTo>
                <a:lnTo>
                  <a:pt x="115127" y="3447740"/>
                </a:lnTo>
                <a:lnTo>
                  <a:pt x="111776" y="3451101"/>
                </a:lnTo>
                <a:lnTo>
                  <a:pt x="108080" y="3454179"/>
                </a:lnTo>
                <a:lnTo>
                  <a:pt x="0" y="3528188"/>
                </a:lnTo>
                <a:lnTo>
                  <a:pt x="1013937" y="5018509"/>
                </a:lnTo>
                <a:lnTo>
                  <a:pt x="1050871" y="5056571"/>
                </a:lnTo>
                <a:lnTo>
                  <a:pt x="1095899" y="5075778"/>
                </a:lnTo>
                <a:lnTo>
                  <a:pt x="1144856" y="5075303"/>
                </a:lnTo>
                <a:lnTo>
                  <a:pt x="1193576" y="5054319"/>
                </a:lnTo>
                <a:lnTo>
                  <a:pt x="6357335" y="1602864"/>
                </a:lnTo>
                <a:lnTo>
                  <a:pt x="6512039" y="1505006"/>
                </a:lnTo>
                <a:lnTo>
                  <a:pt x="6512039" y="1497522"/>
                </a:lnTo>
                <a:lnTo>
                  <a:pt x="6438694" y="1384703"/>
                </a:lnTo>
                <a:lnTo>
                  <a:pt x="6438348" y="1384054"/>
                </a:lnTo>
                <a:lnTo>
                  <a:pt x="6435385" y="1379614"/>
                </a:lnTo>
                <a:lnTo>
                  <a:pt x="6372801" y="1283293"/>
                </a:lnTo>
                <a:lnTo>
                  <a:pt x="6371093" y="1283293"/>
                </a:lnTo>
                <a:lnTo>
                  <a:pt x="5598614" y="126103"/>
                </a:lnTo>
                <a:lnTo>
                  <a:pt x="5568273" y="88060"/>
                </a:lnTo>
                <a:lnTo>
                  <a:pt x="5534219" y="56783"/>
                </a:lnTo>
                <a:lnTo>
                  <a:pt x="5496985" y="32305"/>
                </a:lnTo>
                <a:lnTo>
                  <a:pt x="5457106" y="14660"/>
                </a:lnTo>
                <a:lnTo>
                  <a:pt x="5415117" y="3880"/>
                </a:lnTo>
                <a:lnTo>
                  <a:pt x="5371553" y="0"/>
                </a:lnTo>
                <a:close/>
              </a:path>
              <a:path w="6512559" h="5076190">
                <a:moveTo>
                  <a:pt x="6371209" y="1280842"/>
                </a:moveTo>
                <a:lnTo>
                  <a:pt x="6371093" y="1283293"/>
                </a:lnTo>
                <a:lnTo>
                  <a:pt x="6372801" y="1283293"/>
                </a:lnTo>
                <a:lnTo>
                  <a:pt x="6371209" y="1280842"/>
                </a:lnTo>
                <a:close/>
              </a:path>
            </a:pathLst>
          </a:custGeom>
          <a:solidFill>
            <a:srgbClr val="FF6300">
              <a:alpha val="11000"/>
            </a:srgbClr>
          </a:solidFill>
          <a:ln w="0">
            <a:noFill/>
          </a:ln>
        </p:spPr>
        <p:style>
          <a:lnRef idx="0">
            <a:scrgbClr r="0" g="0" b="0"/>
          </a:lnRef>
          <a:fillRef idx="0">
            <a:scrgbClr r="0" g="0" b="0"/>
          </a:fillRef>
          <a:effectRef idx="0">
            <a:scrgbClr r="0" g="0" b="0"/>
          </a:effectRef>
          <a:fontRef idx="minor"/>
        </p:style>
        <p:txBody>
          <a:bodyPr lIns="0" tIns="0" rIns="0" bIns="0" anchor="t">
            <a:noAutofit/>
          </a:bodyPr>
          <a:lstStyle/>
          <a:p>
            <a:pPr>
              <a:lnSpc>
                <a:spcPct val="100000"/>
              </a:lnSpc>
              <a:tabLst>
                <a:tab pos="0" algn="l"/>
              </a:tabLst>
            </a:pPr>
            <a:endParaRPr lang="es-ES" sz="1400" b="0" strike="noStrike" spc="-1">
              <a:solidFill>
                <a:srgbClr val="FFFFFF"/>
              </a:solidFill>
              <a:latin typeface="Arial"/>
            </a:endParaRPr>
          </a:p>
        </p:txBody>
      </p:sp>
      <p:grpSp>
        <p:nvGrpSpPr>
          <p:cNvPr id="34" name="Google Shape;120;p44"/>
          <p:cNvGrpSpPr/>
          <p:nvPr/>
        </p:nvGrpSpPr>
        <p:grpSpPr>
          <a:xfrm>
            <a:off x="842040" y="1661040"/>
            <a:ext cx="2262960" cy="1767600"/>
            <a:chOff x="842040" y="1661040"/>
            <a:chExt cx="2262960" cy="1767600"/>
          </a:xfrm>
        </p:grpSpPr>
        <p:sp>
          <p:nvSpPr>
            <p:cNvPr id="35" name="Google Shape;121;p44"/>
            <p:cNvSpPr/>
            <p:nvPr/>
          </p:nvSpPr>
          <p:spPr>
            <a:xfrm>
              <a:off x="2217600" y="2016720"/>
              <a:ext cx="455760" cy="695880"/>
            </a:xfrm>
            <a:custGeom>
              <a:avLst/>
              <a:gdLst>
                <a:gd name="textAreaLeft" fmla="*/ 0 w 455760"/>
                <a:gd name="textAreaRight" fmla="*/ 456840 w 455760"/>
                <a:gd name="textAreaTop" fmla="*/ 0 h 695880"/>
                <a:gd name="textAreaBottom" fmla="*/ 696960 h 695880"/>
              </a:gdLst>
              <a:ahLst/>
              <a:cxnLst/>
              <a:rect l="textAreaLeft" t="textAreaTop" r="textAreaRight" b="textAreaBottom"/>
              <a:pathLst>
                <a:path w="753110" h="1149350">
                  <a:moveTo>
                    <a:pt x="752584" y="735841"/>
                  </a:moveTo>
                  <a:lnTo>
                    <a:pt x="559239" y="735841"/>
                  </a:lnTo>
                  <a:lnTo>
                    <a:pt x="559239" y="1148823"/>
                  </a:lnTo>
                  <a:lnTo>
                    <a:pt x="752584" y="1148823"/>
                  </a:lnTo>
                  <a:lnTo>
                    <a:pt x="752584" y="735841"/>
                  </a:lnTo>
                  <a:close/>
                </a:path>
                <a:path w="753110" h="1149350">
                  <a:moveTo>
                    <a:pt x="425023" y="0"/>
                  </a:moveTo>
                  <a:lnTo>
                    <a:pt x="376784" y="1945"/>
                  </a:lnTo>
                  <a:lnTo>
                    <a:pt x="331143" y="7785"/>
                  </a:lnTo>
                  <a:lnTo>
                    <a:pt x="288103" y="17519"/>
                  </a:lnTo>
                  <a:lnTo>
                    <a:pt x="247667" y="31150"/>
                  </a:lnTo>
                  <a:lnTo>
                    <a:pt x="209965" y="48332"/>
                  </a:lnTo>
                  <a:lnTo>
                    <a:pt x="175166" y="68711"/>
                  </a:lnTo>
                  <a:lnTo>
                    <a:pt x="143262" y="92280"/>
                  </a:lnTo>
                  <a:lnTo>
                    <a:pt x="114247" y="119033"/>
                  </a:lnTo>
                  <a:lnTo>
                    <a:pt x="88285" y="148902"/>
                  </a:lnTo>
                  <a:lnTo>
                    <a:pt x="65516" y="181762"/>
                  </a:lnTo>
                  <a:lnTo>
                    <a:pt x="45942" y="217613"/>
                  </a:lnTo>
                  <a:lnTo>
                    <a:pt x="29569" y="256452"/>
                  </a:lnTo>
                  <a:lnTo>
                    <a:pt x="16627" y="297947"/>
                  </a:lnTo>
                  <a:lnTo>
                    <a:pt x="7387" y="341734"/>
                  </a:lnTo>
                  <a:lnTo>
                    <a:pt x="1846" y="387816"/>
                  </a:lnTo>
                  <a:lnTo>
                    <a:pt x="0" y="436196"/>
                  </a:lnTo>
                  <a:lnTo>
                    <a:pt x="1547" y="483839"/>
                  </a:lnTo>
                  <a:lnTo>
                    <a:pt x="6190" y="529281"/>
                  </a:lnTo>
                  <a:lnTo>
                    <a:pt x="13932" y="572521"/>
                  </a:lnTo>
                  <a:lnTo>
                    <a:pt x="24774" y="613562"/>
                  </a:lnTo>
                  <a:lnTo>
                    <a:pt x="38502" y="652110"/>
                  </a:lnTo>
                  <a:lnTo>
                    <a:pt x="54925" y="687858"/>
                  </a:lnTo>
                  <a:lnTo>
                    <a:pt x="95881" y="750971"/>
                  </a:lnTo>
                  <a:lnTo>
                    <a:pt x="147666" y="802209"/>
                  </a:lnTo>
                  <a:lnTo>
                    <a:pt x="210925" y="839649"/>
                  </a:lnTo>
                  <a:lnTo>
                    <a:pt x="257816" y="852869"/>
                  </a:lnTo>
                  <a:lnTo>
                    <a:pt x="309332" y="856956"/>
                  </a:lnTo>
                  <a:lnTo>
                    <a:pt x="360200" y="854060"/>
                  </a:lnTo>
                  <a:lnTo>
                    <a:pt x="405149" y="846329"/>
                  </a:lnTo>
                  <a:lnTo>
                    <a:pt x="472602" y="818111"/>
                  </a:lnTo>
                  <a:lnTo>
                    <a:pt x="509691" y="792269"/>
                  </a:lnTo>
                  <a:lnTo>
                    <a:pt x="541471" y="763230"/>
                  </a:lnTo>
                  <a:lnTo>
                    <a:pt x="559239" y="735841"/>
                  </a:lnTo>
                  <a:lnTo>
                    <a:pt x="752584" y="735841"/>
                  </a:lnTo>
                  <a:lnTo>
                    <a:pt x="752584" y="704627"/>
                  </a:lnTo>
                  <a:lnTo>
                    <a:pt x="401066" y="704627"/>
                  </a:lnTo>
                  <a:lnTo>
                    <a:pt x="351878" y="700133"/>
                  </a:lnTo>
                  <a:lnTo>
                    <a:pt x="309782" y="686651"/>
                  </a:lnTo>
                  <a:lnTo>
                    <a:pt x="274780" y="664182"/>
                  </a:lnTo>
                  <a:lnTo>
                    <a:pt x="246872" y="632724"/>
                  </a:lnTo>
                  <a:lnTo>
                    <a:pt x="225541" y="593679"/>
                  </a:lnTo>
                  <a:lnTo>
                    <a:pt x="210314" y="548446"/>
                  </a:lnTo>
                  <a:lnTo>
                    <a:pt x="201182" y="497021"/>
                  </a:lnTo>
                  <a:lnTo>
                    <a:pt x="198140" y="439400"/>
                  </a:lnTo>
                  <a:lnTo>
                    <a:pt x="201932" y="378936"/>
                  </a:lnTo>
                  <a:lnTo>
                    <a:pt x="213312" y="325361"/>
                  </a:lnTo>
                  <a:lnTo>
                    <a:pt x="232287" y="278674"/>
                  </a:lnTo>
                  <a:lnTo>
                    <a:pt x="258861" y="238872"/>
                  </a:lnTo>
                  <a:lnTo>
                    <a:pt x="292109" y="207067"/>
                  </a:lnTo>
                  <a:lnTo>
                    <a:pt x="331150" y="184345"/>
                  </a:lnTo>
                  <a:lnTo>
                    <a:pt x="375985" y="170708"/>
                  </a:lnTo>
                  <a:lnTo>
                    <a:pt x="426615" y="166162"/>
                  </a:lnTo>
                  <a:lnTo>
                    <a:pt x="752584" y="166162"/>
                  </a:lnTo>
                  <a:lnTo>
                    <a:pt x="752584" y="44731"/>
                  </a:lnTo>
                  <a:lnTo>
                    <a:pt x="689052" y="29170"/>
                  </a:lnTo>
                  <a:lnTo>
                    <a:pt x="651611" y="21677"/>
                  </a:lnTo>
                  <a:lnTo>
                    <a:pt x="610379" y="14386"/>
                  </a:lnTo>
                  <a:lnTo>
                    <a:pt x="566429" y="8088"/>
                  </a:lnTo>
                  <a:lnTo>
                    <a:pt x="520885" y="3592"/>
                  </a:lnTo>
                  <a:lnTo>
                    <a:pt x="473750" y="897"/>
                  </a:lnTo>
                  <a:lnTo>
                    <a:pt x="425023" y="0"/>
                  </a:lnTo>
                  <a:close/>
                </a:path>
                <a:path w="753110" h="1149350">
                  <a:moveTo>
                    <a:pt x="752584" y="166162"/>
                  </a:moveTo>
                  <a:lnTo>
                    <a:pt x="426615" y="166162"/>
                  </a:lnTo>
                  <a:lnTo>
                    <a:pt x="450229" y="166414"/>
                  </a:lnTo>
                  <a:lnTo>
                    <a:pt x="471549" y="167168"/>
                  </a:lnTo>
                  <a:lnTo>
                    <a:pt x="522234" y="172213"/>
                  </a:lnTo>
                  <a:lnTo>
                    <a:pt x="559239" y="178947"/>
                  </a:lnTo>
                  <a:lnTo>
                    <a:pt x="559239" y="656702"/>
                  </a:lnTo>
                  <a:lnTo>
                    <a:pt x="511449" y="681719"/>
                  </a:lnTo>
                  <a:lnTo>
                    <a:pt x="469809" y="696102"/>
                  </a:lnTo>
                  <a:lnTo>
                    <a:pt x="424677" y="703682"/>
                  </a:lnTo>
                  <a:lnTo>
                    <a:pt x="401066" y="704627"/>
                  </a:lnTo>
                  <a:lnTo>
                    <a:pt x="752584" y="704627"/>
                  </a:lnTo>
                  <a:lnTo>
                    <a:pt x="752584" y="166162"/>
                  </a:lnTo>
                  <a:close/>
                </a:path>
              </a:pathLst>
            </a:custGeom>
            <a:solidFill>
              <a:srgbClr val="3B383B"/>
            </a:solidFill>
            <a:ln w="0">
              <a:noFill/>
            </a:ln>
          </p:spPr>
          <p:style>
            <a:lnRef idx="0">
              <a:scrgbClr r="0" g="0" b="0"/>
            </a:lnRef>
            <a:fillRef idx="0">
              <a:scrgbClr r="0" g="0" b="0"/>
            </a:fillRef>
            <a:effectRef idx="0">
              <a:scrgbClr r="0" g="0" b="0"/>
            </a:effectRef>
            <a:fontRef idx="minor"/>
          </p:style>
          <p:txBody>
            <a:bodyPr lIns="0" tIns="0" rIns="0" bIns="0" anchor="t">
              <a:noAutofit/>
            </a:bodyPr>
            <a:lstStyle/>
            <a:p>
              <a:pPr>
                <a:lnSpc>
                  <a:spcPct val="100000"/>
                </a:lnSpc>
                <a:tabLst>
                  <a:tab pos="0" algn="l"/>
                </a:tabLst>
              </a:pPr>
              <a:endParaRPr lang="es-ES" sz="1400" b="0" strike="noStrike" spc="-1">
                <a:solidFill>
                  <a:srgbClr val="FFFFFF"/>
                </a:solidFill>
                <a:latin typeface="Arial"/>
              </a:endParaRPr>
            </a:p>
          </p:txBody>
        </p:sp>
        <p:sp>
          <p:nvSpPr>
            <p:cNvPr id="36" name="Google Shape;122;p44"/>
            <p:cNvSpPr/>
            <p:nvPr/>
          </p:nvSpPr>
          <p:spPr>
            <a:xfrm>
              <a:off x="1865880" y="1774080"/>
              <a:ext cx="263880" cy="761760"/>
            </a:xfrm>
            <a:custGeom>
              <a:avLst/>
              <a:gdLst>
                <a:gd name="textAreaLeft" fmla="*/ 0 w 263880"/>
                <a:gd name="textAreaRight" fmla="*/ 264960 w 263880"/>
                <a:gd name="textAreaTop" fmla="*/ 0 h 761760"/>
                <a:gd name="textAreaBottom" fmla="*/ 762840 h 761760"/>
              </a:gdLst>
              <a:ahLst/>
              <a:cxnLst/>
              <a:rect l="textAreaLeft" t="textAreaTop" r="textAreaRight" b="textAreaBottom"/>
              <a:pathLst>
                <a:path w="436879" h="1257935">
                  <a:moveTo>
                    <a:pt x="436751" y="680"/>
                  </a:moveTo>
                  <a:lnTo>
                    <a:pt x="293331" y="680"/>
                  </a:lnTo>
                  <a:lnTo>
                    <a:pt x="293331" y="1141"/>
                  </a:lnTo>
                  <a:lnTo>
                    <a:pt x="240783" y="7585"/>
                  </a:lnTo>
                  <a:lnTo>
                    <a:pt x="194712" y="20205"/>
                  </a:lnTo>
                  <a:lnTo>
                    <a:pt x="153907" y="38830"/>
                  </a:lnTo>
                  <a:lnTo>
                    <a:pt x="117155" y="63289"/>
                  </a:lnTo>
                  <a:lnTo>
                    <a:pt x="83243" y="93410"/>
                  </a:lnTo>
                  <a:lnTo>
                    <a:pt x="34990" y="159495"/>
                  </a:lnTo>
                  <a:lnTo>
                    <a:pt x="10291" y="223423"/>
                  </a:lnTo>
                  <a:lnTo>
                    <a:pt x="1257" y="271686"/>
                  </a:lnTo>
                  <a:lnTo>
                    <a:pt x="0" y="290776"/>
                  </a:lnTo>
                  <a:lnTo>
                    <a:pt x="0" y="1257930"/>
                  </a:lnTo>
                  <a:lnTo>
                    <a:pt x="199585" y="1257930"/>
                  </a:lnTo>
                  <a:lnTo>
                    <a:pt x="199585" y="554318"/>
                  </a:lnTo>
                  <a:lnTo>
                    <a:pt x="385286" y="554318"/>
                  </a:lnTo>
                  <a:lnTo>
                    <a:pt x="411735" y="544808"/>
                  </a:lnTo>
                  <a:lnTo>
                    <a:pt x="427380" y="526070"/>
                  </a:lnTo>
                  <a:lnTo>
                    <a:pt x="434845" y="507752"/>
                  </a:lnTo>
                  <a:lnTo>
                    <a:pt x="436751" y="499503"/>
                  </a:lnTo>
                  <a:lnTo>
                    <a:pt x="436751" y="356313"/>
                  </a:lnTo>
                  <a:lnTo>
                    <a:pt x="199585" y="356313"/>
                  </a:lnTo>
                  <a:lnTo>
                    <a:pt x="199585" y="303184"/>
                  </a:lnTo>
                  <a:lnTo>
                    <a:pt x="206925" y="255269"/>
                  </a:lnTo>
                  <a:lnTo>
                    <a:pt x="230914" y="225417"/>
                  </a:lnTo>
                  <a:lnTo>
                    <a:pt x="278314" y="201407"/>
                  </a:lnTo>
                  <a:lnTo>
                    <a:pt x="295090" y="198287"/>
                  </a:lnTo>
                  <a:lnTo>
                    <a:pt x="295676" y="198140"/>
                  </a:lnTo>
                  <a:lnTo>
                    <a:pt x="436751" y="198140"/>
                  </a:lnTo>
                  <a:lnTo>
                    <a:pt x="436751" y="680"/>
                  </a:lnTo>
                  <a:close/>
                </a:path>
                <a:path w="436879" h="1257935">
                  <a:moveTo>
                    <a:pt x="385286" y="554318"/>
                  </a:moveTo>
                  <a:lnTo>
                    <a:pt x="199585" y="554318"/>
                  </a:lnTo>
                  <a:lnTo>
                    <a:pt x="329357" y="555998"/>
                  </a:lnTo>
                  <a:lnTo>
                    <a:pt x="357847" y="555578"/>
                  </a:lnTo>
                  <a:lnTo>
                    <a:pt x="385286" y="554318"/>
                  </a:lnTo>
                  <a:close/>
                </a:path>
                <a:path w="436879" h="1257935">
                  <a:moveTo>
                    <a:pt x="322639" y="0"/>
                  </a:moveTo>
                  <a:lnTo>
                    <a:pt x="316524" y="0"/>
                  </a:lnTo>
                  <a:lnTo>
                    <a:pt x="310995" y="481"/>
                  </a:lnTo>
                  <a:lnTo>
                    <a:pt x="305132" y="680"/>
                  </a:lnTo>
                  <a:lnTo>
                    <a:pt x="349853" y="680"/>
                  </a:lnTo>
                  <a:lnTo>
                    <a:pt x="343467" y="401"/>
                  </a:lnTo>
                  <a:lnTo>
                    <a:pt x="336823" y="187"/>
                  </a:lnTo>
                  <a:lnTo>
                    <a:pt x="329890" y="48"/>
                  </a:lnTo>
                  <a:lnTo>
                    <a:pt x="322639" y="0"/>
                  </a:lnTo>
                  <a:close/>
                </a:path>
              </a:pathLst>
            </a:custGeom>
            <a:solidFill>
              <a:srgbClr val="3B383B"/>
            </a:solidFill>
            <a:ln w="0">
              <a:noFill/>
            </a:ln>
          </p:spPr>
          <p:style>
            <a:lnRef idx="0">
              <a:scrgbClr r="0" g="0" b="0"/>
            </a:lnRef>
            <a:fillRef idx="0">
              <a:scrgbClr r="0" g="0" b="0"/>
            </a:fillRef>
            <a:effectRef idx="0">
              <a:scrgbClr r="0" g="0" b="0"/>
            </a:effectRef>
            <a:fontRef idx="minor"/>
          </p:style>
          <p:txBody>
            <a:bodyPr lIns="0" tIns="0" rIns="0" bIns="0" anchor="t">
              <a:noAutofit/>
            </a:bodyPr>
            <a:lstStyle/>
            <a:p>
              <a:pPr>
                <a:lnSpc>
                  <a:spcPct val="100000"/>
                </a:lnSpc>
                <a:tabLst>
                  <a:tab pos="0" algn="l"/>
                </a:tabLst>
              </a:pPr>
              <a:endParaRPr lang="es-ES" sz="1400" b="0" strike="noStrike" spc="-1">
                <a:solidFill>
                  <a:srgbClr val="FFFFFF"/>
                </a:solidFill>
                <a:latin typeface="Arial"/>
              </a:endParaRPr>
            </a:p>
          </p:txBody>
        </p:sp>
        <p:sp>
          <p:nvSpPr>
            <p:cNvPr id="37" name="Google Shape;123;p44"/>
            <p:cNvSpPr/>
            <p:nvPr/>
          </p:nvSpPr>
          <p:spPr>
            <a:xfrm>
              <a:off x="842040" y="1661040"/>
              <a:ext cx="268200" cy="1032120"/>
            </a:xfrm>
            <a:custGeom>
              <a:avLst/>
              <a:gdLst>
                <a:gd name="textAreaLeft" fmla="*/ 0 w 268200"/>
                <a:gd name="textAreaRight" fmla="*/ 269280 w 268200"/>
                <a:gd name="textAreaTop" fmla="*/ 0 h 1032120"/>
                <a:gd name="textAreaBottom" fmla="*/ 1033200 h 1032120"/>
              </a:gdLst>
              <a:ahLst/>
              <a:cxnLst/>
              <a:rect l="textAreaLeft" t="textAreaTop" r="textAreaRight" b="textAreaBottom"/>
              <a:pathLst>
                <a:path w="443864" h="1703704">
                  <a:moveTo>
                    <a:pt x="417003" y="0"/>
                  </a:moveTo>
                  <a:lnTo>
                    <a:pt x="390396" y="18638"/>
                  </a:lnTo>
                  <a:lnTo>
                    <a:pt x="49181" y="242579"/>
                  </a:lnTo>
                  <a:lnTo>
                    <a:pt x="23633" y="263830"/>
                  </a:lnTo>
                  <a:lnTo>
                    <a:pt x="8711" y="285645"/>
                  </a:lnTo>
                  <a:lnTo>
                    <a:pt x="1729" y="309997"/>
                  </a:lnTo>
                  <a:lnTo>
                    <a:pt x="0" y="338858"/>
                  </a:lnTo>
                  <a:lnTo>
                    <a:pt x="0" y="1703581"/>
                  </a:lnTo>
                  <a:lnTo>
                    <a:pt x="410259" y="1429537"/>
                  </a:lnTo>
                  <a:lnTo>
                    <a:pt x="438450" y="1384419"/>
                  </a:lnTo>
                  <a:lnTo>
                    <a:pt x="443494" y="41349"/>
                  </a:lnTo>
                  <a:lnTo>
                    <a:pt x="434924" y="27330"/>
                  </a:lnTo>
                  <a:lnTo>
                    <a:pt x="426310" y="13956"/>
                  </a:lnTo>
                  <a:lnTo>
                    <a:pt x="419665" y="3941"/>
                  </a:lnTo>
                  <a:lnTo>
                    <a:pt x="417003" y="0"/>
                  </a:lnTo>
                  <a:close/>
                </a:path>
              </a:pathLst>
            </a:custGeom>
            <a:solidFill>
              <a:srgbClr val="FF6300"/>
            </a:solidFill>
            <a:ln w="0">
              <a:noFill/>
            </a:ln>
          </p:spPr>
          <p:style>
            <a:lnRef idx="0">
              <a:scrgbClr r="0" g="0" b="0"/>
            </a:lnRef>
            <a:fillRef idx="0">
              <a:scrgbClr r="0" g="0" b="0"/>
            </a:fillRef>
            <a:effectRef idx="0">
              <a:scrgbClr r="0" g="0" b="0"/>
            </a:effectRef>
            <a:fontRef idx="minor"/>
          </p:style>
          <p:txBody>
            <a:bodyPr lIns="0" tIns="0" rIns="0" bIns="0" anchor="t">
              <a:noAutofit/>
            </a:bodyPr>
            <a:lstStyle/>
            <a:p>
              <a:pPr>
                <a:lnSpc>
                  <a:spcPct val="100000"/>
                </a:lnSpc>
                <a:tabLst>
                  <a:tab pos="0" algn="l"/>
                </a:tabLst>
              </a:pPr>
              <a:endParaRPr lang="es-ES" sz="1400" b="0" strike="noStrike" spc="-1">
                <a:solidFill>
                  <a:srgbClr val="FFFFFF"/>
                </a:solidFill>
                <a:latin typeface="Arial"/>
              </a:endParaRPr>
            </a:p>
          </p:txBody>
        </p:sp>
        <p:sp>
          <p:nvSpPr>
            <p:cNvPr id="38" name="Google Shape;124;p44"/>
            <p:cNvSpPr/>
            <p:nvPr/>
          </p:nvSpPr>
          <p:spPr>
            <a:xfrm>
              <a:off x="871920" y="1661040"/>
              <a:ext cx="813240" cy="1032120"/>
            </a:xfrm>
            <a:custGeom>
              <a:avLst/>
              <a:gdLst>
                <a:gd name="textAreaLeft" fmla="*/ 0 w 813240"/>
                <a:gd name="textAreaRight" fmla="*/ 814320 w 813240"/>
                <a:gd name="textAreaTop" fmla="*/ 0 h 1032120"/>
                <a:gd name="textAreaBottom" fmla="*/ 1033200 h 1032120"/>
              </a:gdLst>
              <a:ahLst/>
              <a:cxnLst/>
              <a:rect l="textAreaLeft" t="textAreaTop" r="textAreaRight" b="textAreaBottom"/>
              <a:pathLst>
                <a:path w="1343025" h="1703704">
                  <a:moveTo>
                    <a:pt x="396888" y="0"/>
                  </a:moveTo>
                  <a:lnTo>
                    <a:pt x="365622" y="20083"/>
                  </a:lnTo>
                  <a:lnTo>
                    <a:pt x="365444" y="20177"/>
                  </a:lnTo>
                  <a:lnTo>
                    <a:pt x="338115" y="37726"/>
                  </a:lnTo>
                  <a:lnTo>
                    <a:pt x="338764" y="37758"/>
                  </a:lnTo>
                  <a:lnTo>
                    <a:pt x="32365" y="239741"/>
                  </a:lnTo>
                  <a:lnTo>
                    <a:pt x="10543" y="261350"/>
                  </a:lnTo>
                  <a:lnTo>
                    <a:pt x="0" y="287717"/>
                  </a:lnTo>
                  <a:lnTo>
                    <a:pt x="875" y="316658"/>
                  </a:lnTo>
                  <a:lnTo>
                    <a:pt x="13308" y="345989"/>
                  </a:lnTo>
                  <a:lnTo>
                    <a:pt x="911877" y="1673488"/>
                  </a:lnTo>
                  <a:lnTo>
                    <a:pt x="912768" y="1674357"/>
                  </a:lnTo>
                  <a:lnTo>
                    <a:pt x="913574" y="1675331"/>
                  </a:lnTo>
                  <a:lnTo>
                    <a:pt x="933175" y="1703592"/>
                  </a:lnTo>
                  <a:lnTo>
                    <a:pt x="1327792" y="1438479"/>
                  </a:lnTo>
                  <a:lnTo>
                    <a:pt x="1337870" y="1428821"/>
                  </a:lnTo>
                  <a:lnTo>
                    <a:pt x="1342955" y="1417047"/>
                  </a:lnTo>
                  <a:lnTo>
                    <a:pt x="1342827" y="1404246"/>
                  </a:lnTo>
                  <a:lnTo>
                    <a:pt x="1337268" y="1391507"/>
                  </a:lnTo>
                  <a:lnTo>
                    <a:pt x="423379" y="41359"/>
                  </a:lnTo>
                  <a:lnTo>
                    <a:pt x="396888" y="0"/>
                  </a:lnTo>
                  <a:close/>
                </a:path>
              </a:pathLst>
            </a:custGeom>
            <a:solidFill>
              <a:srgbClr val="CA0017"/>
            </a:solidFill>
            <a:ln w="0">
              <a:noFill/>
            </a:ln>
          </p:spPr>
          <p:style>
            <a:lnRef idx="0">
              <a:scrgbClr r="0" g="0" b="0"/>
            </a:lnRef>
            <a:fillRef idx="0">
              <a:scrgbClr r="0" g="0" b="0"/>
            </a:fillRef>
            <a:effectRef idx="0">
              <a:scrgbClr r="0" g="0" b="0"/>
            </a:effectRef>
            <a:fontRef idx="minor"/>
          </p:style>
          <p:txBody>
            <a:bodyPr lIns="0" tIns="0" rIns="0" bIns="0" anchor="t">
              <a:noAutofit/>
            </a:bodyPr>
            <a:lstStyle/>
            <a:p>
              <a:pPr>
                <a:lnSpc>
                  <a:spcPct val="100000"/>
                </a:lnSpc>
                <a:tabLst>
                  <a:tab pos="0" algn="l"/>
                </a:tabLst>
              </a:pPr>
              <a:endParaRPr lang="es-ES" sz="1400" b="0" strike="noStrike" spc="-1">
                <a:solidFill>
                  <a:srgbClr val="FFFFFF"/>
                </a:solidFill>
                <a:latin typeface="Arial"/>
              </a:endParaRPr>
            </a:p>
          </p:txBody>
        </p:sp>
        <p:sp>
          <p:nvSpPr>
            <p:cNvPr id="39" name="Google Shape;125;p44"/>
            <p:cNvSpPr/>
            <p:nvPr/>
          </p:nvSpPr>
          <p:spPr>
            <a:xfrm>
              <a:off x="871560" y="1661040"/>
              <a:ext cx="256320" cy="574200"/>
            </a:xfrm>
            <a:custGeom>
              <a:avLst/>
              <a:gdLst>
                <a:gd name="textAreaLeft" fmla="*/ 0 w 256320"/>
                <a:gd name="textAreaRight" fmla="*/ 257400 w 256320"/>
                <a:gd name="textAreaTop" fmla="*/ 0 h 574200"/>
                <a:gd name="textAreaBottom" fmla="*/ 575280 h 574200"/>
              </a:gdLst>
              <a:ahLst/>
              <a:cxnLst/>
              <a:rect l="textAreaLeft" t="textAreaTop" r="textAreaRight" b="textAreaBottom"/>
              <a:pathLst>
                <a:path w="424180" h="948689">
                  <a:moveTo>
                    <a:pt x="397516" y="0"/>
                  </a:moveTo>
                  <a:lnTo>
                    <a:pt x="370910" y="18638"/>
                  </a:lnTo>
                  <a:lnTo>
                    <a:pt x="29695" y="242579"/>
                  </a:lnTo>
                  <a:lnTo>
                    <a:pt x="27978" y="243751"/>
                  </a:lnTo>
                  <a:lnTo>
                    <a:pt x="26344" y="244903"/>
                  </a:lnTo>
                  <a:lnTo>
                    <a:pt x="24742" y="246065"/>
                  </a:lnTo>
                  <a:lnTo>
                    <a:pt x="7594" y="267381"/>
                  </a:lnTo>
                  <a:lnTo>
                    <a:pt x="0" y="292269"/>
                  </a:lnTo>
                  <a:lnTo>
                    <a:pt x="2072" y="319036"/>
                  </a:lnTo>
                  <a:lnTo>
                    <a:pt x="13926" y="345989"/>
                  </a:lnTo>
                  <a:lnTo>
                    <a:pt x="421673" y="948369"/>
                  </a:lnTo>
                  <a:lnTo>
                    <a:pt x="424008" y="41359"/>
                  </a:lnTo>
                  <a:lnTo>
                    <a:pt x="397516" y="0"/>
                  </a:lnTo>
                  <a:close/>
                </a:path>
              </a:pathLst>
            </a:custGeom>
            <a:solidFill>
              <a:srgbClr val="B70005"/>
            </a:solidFill>
            <a:ln w="0">
              <a:noFill/>
            </a:ln>
          </p:spPr>
          <p:style>
            <a:lnRef idx="0">
              <a:scrgbClr r="0" g="0" b="0"/>
            </a:lnRef>
            <a:fillRef idx="0">
              <a:scrgbClr r="0" g="0" b="0"/>
            </a:fillRef>
            <a:effectRef idx="0">
              <a:scrgbClr r="0" g="0" b="0"/>
            </a:effectRef>
            <a:fontRef idx="minor"/>
          </p:style>
          <p:txBody>
            <a:bodyPr lIns="0" tIns="0" rIns="0" bIns="0" anchor="t">
              <a:noAutofit/>
            </a:bodyPr>
            <a:lstStyle/>
            <a:p>
              <a:pPr>
                <a:lnSpc>
                  <a:spcPct val="100000"/>
                </a:lnSpc>
                <a:tabLst>
                  <a:tab pos="0" algn="l"/>
                </a:tabLst>
              </a:pPr>
              <a:endParaRPr lang="es-ES" sz="1400" b="0" strike="noStrike" spc="-1">
                <a:solidFill>
                  <a:srgbClr val="FFFFFF"/>
                </a:solidFill>
                <a:latin typeface="Arial"/>
              </a:endParaRPr>
            </a:p>
          </p:txBody>
        </p:sp>
        <p:sp>
          <p:nvSpPr>
            <p:cNvPr id="40" name="Google Shape;126;p44"/>
            <p:cNvSpPr/>
            <p:nvPr/>
          </p:nvSpPr>
          <p:spPr>
            <a:xfrm>
              <a:off x="1437120" y="1662840"/>
              <a:ext cx="266040" cy="1030680"/>
            </a:xfrm>
            <a:custGeom>
              <a:avLst/>
              <a:gdLst>
                <a:gd name="textAreaLeft" fmla="*/ 0 w 266040"/>
                <a:gd name="textAreaRight" fmla="*/ 267120 w 266040"/>
                <a:gd name="textAreaTop" fmla="*/ 0 h 1030680"/>
                <a:gd name="textAreaBottom" fmla="*/ 1031760 h 1030680"/>
              </a:gdLst>
              <a:ahLst/>
              <a:cxnLst/>
              <a:rect l="textAreaLeft" t="textAreaTop" r="textAreaRight" b="textAreaBottom"/>
              <a:pathLst>
                <a:path w="440689" h="1701165">
                  <a:moveTo>
                    <a:pt x="440101" y="0"/>
                  </a:moveTo>
                  <a:lnTo>
                    <a:pt x="44647" y="278776"/>
                  </a:lnTo>
                  <a:lnTo>
                    <a:pt x="11934" y="314125"/>
                  </a:lnTo>
                  <a:lnTo>
                    <a:pt x="0" y="373182"/>
                  </a:lnTo>
                  <a:lnTo>
                    <a:pt x="89" y="1363958"/>
                  </a:lnTo>
                  <a:lnTo>
                    <a:pt x="1078" y="1700555"/>
                  </a:lnTo>
                  <a:lnTo>
                    <a:pt x="404364" y="1430469"/>
                  </a:lnTo>
                  <a:lnTo>
                    <a:pt x="423593" y="1416058"/>
                  </a:lnTo>
                  <a:lnTo>
                    <a:pt x="434362" y="1402872"/>
                  </a:lnTo>
                  <a:lnTo>
                    <a:pt x="439066" y="1386856"/>
                  </a:lnTo>
                  <a:lnTo>
                    <a:pt x="440101" y="1363958"/>
                  </a:lnTo>
                  <a:lnTo>
                    <a:pt x="440101" y="0"/>
                  </a:lnTo>
                  <a:close/>
                </a:path>
              </a:pathLst>
            </a:custGeom>
            <a:solidFill>
              <a:srgbClr val="5697C5"/>
            </a:solidFill>
            <a:ln w="0">
              <a:noFill/>
            </a:ln>
          </p:spPr>
          <p:style>
            <a:lnRef idx="0">
              <a:scrgbClr r="0" g="0" b="0"/>
            </a:lnRef>
            <a:fillRef idx="0">
              <a:scrgbClr r="0" g="0" b="0"/>
            </a:fillRef>
            <a:effectRef idx="0">
              <a:scrgbClr r="0" g="0" b="0"/>
            </a:effectRef>
            <a:fontRef idx="minor"/>
          </p:style>
          <p:txBody>
            <a:bodyPr lIns="0" tIns="0" rIns="0" bIns="0" anchor="t">
              <a:noAutofit/>
            </a:bodyPr>
            <a:lstStyle/>
            <a:p>
              <a:pPr>
                <a:lnSpc>
                  <a:spcPct val="100000"/>
                </a:lnSpc>
                <a:tabLst>
                  <a:tab pos="0" algn="l"/>
                </a:tabLst>
              </a:pPr>
              <a:endParaRPr lang="es-ES" sz="1400" b="0" strike="noStrike" spc="-1">
                <a:solidFill>
                  <a:srgbClr val="FFFFFF"/>
                </a:solidFill>
                <a:latin typeface="Arial"/>
              </a:endParaRPr>
            </a:p>
          </p:txBody>
        </p:sp>
        <p:sp>
          <p:nvSpPr>
            <p:cNvPr id="41" name="Google Shape;127;p44"/>
            <p:cNvSpPr/>
            <p:nvPr/>
          </p:nvSpPr>
          <p:spPr>
            <a:xfrm>
              <a:off x="1437120" y="2141640"/>
              <a:ext cx="248400" cy="551520"/>
            </a:xfrm>
            <a:custGeom>
              <a:avLst/>
              <a:gdLst>
                <a:gd name="textAreaLeft" fmla="*/ 0 w 248400"/>
                <a:gd name="textAreaRight" fmla="*/ 249480 w 248400"/>
                <a:gd name="textAreaTop" fmla="*/ 0 h 551520"/>
                <a:gd name="textAreaBottom" fmla="*/ 552600 h 551520"/>
              </a:gdLst>
              <a:ahLst/>
              <a:cxnLst/>
              <a:rect l="textAreaLeft" t="textAreaTop" r="textAreaRight" b="textAreaBottom"/>
              <a:pathLst>
                <a:path w="411480" h="911225">
                  <a:moveTo>
                    <a:pt x="0" y="0"/>
                  </a:moveTo>
                  <a:lnTo>
                    <a:pt x="0" y="543679"/>
                  </a:lnTo>
                  <a:lnTo>
                    <a:pt x="1088" y="910684"/>
                  </a:lnTo>
                  <a:lnTo>
                    <a:pt x="395987" y="646210"/>
                  </a:lnTo>
                  <a:lnTo>
                    <a:pt x="406022" y="636456"/>
                  </a:lnTo>
                  <a:lnTo>
                    <a:pt x="411009" y="624462"/>
                  </a:lnTo>
                  <a:lnTo>
                    <a:pt x="410784" y="611439"/>
                  </a:lnTo>
                  <a:lnTo>
                    <a:pt x="405181" y="598599"/>
                  </a:lnTo>
                  <a:lnTo>
                    <a:pt x="0" y="0"/>
                  </a:lnTo>
                  <a:close/>
                </a:path>
              </a:pathLst>
            </a:custGeom>
            <a:solidFill>
              <a:srgbClr val="423B98"/>
            </a:solidFill>
            <a:ln w="0">
              <a:noFill/>
            </a:ln>
          </p:spPr>
          <p:style>
            <a:lnRef idx="0">
              <a:scrgbClr r="0" g="0" b="0"/>
            </a:lnRef>
            <a:fillRef idx="0">
              <a:scrgbClr r="0" g="0" b="0"/>
            </a:fillRef>
            <a:effectRef idx="0">
              <a:scrgbClr r="0" g="0" b="0"/>
            </a:effectRef>
            <a:fontRef idx="minor"/>
          </p:style>
          <p:txBody>
            <a:bodyPr lIns="0" tIns="0" rIns="0" bIns="0" anchor="t">
              <a:noAutofit/>
            </a:bodyPr>
            <a:lstStyle/>
            <a:p>
              <a:pPr>
                <a:lnSpc>
                  <a:spcPct val="100000"/>
                </a:lnSpc>
                <a:tabLst>
                  <a:tab pos="0" algn="l"/>
                </a:tabLst>
              </a:pPr>
              <a:endParaRPr lang="es-ES" sz="1400" b="0" strike="noStrike" spc="-1">
                <a:solidFill>
                  <a:srgbClr val="FFFFFF"/>
                </a:solidFill>
                <a:latin typeface="Arial"/>
              </a:endParaRPr>
            </a:p>
          </p:txBody>
        </p:sp>
        <p:sp>
          <p:nvSpPr>
            <p:cNvPr id="42" name="Google Shape;128;p44"/>
            <p:cNvSpPr/>
            <p:nvPr/>
          </p:nvSpPr>
          <p:spPr>
            <a:xfrm>
              <a:off x="1841040" y="2849040"/>
              <a:ext cx="1263960" cy="579600"/>
            </a:xfrm>
            <a:prstGeom prst="rect">
              <a:avLst/>
            </a:prstGeom>
            <a:noFill/>
            <a:ln w="0">
              <a:noFill/>
            </a:ln>
          </p:spPr>
          <p:style>
            <a:lnRef idx="0">
              <a:scrgbClr r="0" g="0" b="0"/>
            </a:lnRef>
            <a:fillRef idx="0">
              <a:scrgbClr r="0" g="0" b="0"/>
            </a:fillRef>
            <a:effectRef idx="0">
              <a:scrgbClr r="0" g="0" b="0"/>
            </a:effectRef>
            <a:fontRef idx="minor"/>
          </p:style>
          <p:txBody>
            <a:bodyPr lIns="0" tIns="52920" rIns="0" bIns="0" anchor="t">
              <a:spAutoFit/>
            </a:bodyPr>
            <a:lstStyle/>
            <a:p>
              <a:pPr marL="7560">
                <a:lnSpc>
                  <a:spcPct val="100000"/>
                </a:lnSpc>
                <a:tabLst>
                  <a:tab pos="0" algn="l"/>
                </a:tabLst>
              </a:pPr>
              <a:r>
                <a:rPr lang="es-ES" sz="1729" b="0" strike="noStrike" spc="-1">
                  <a:solidFill>
                    <a:srgbClr val="3B383B"/>
                  </a:solidFill>
                  <a:latin typeface="Ubuntu"/>
                  <a:ea typeface="Ubuntu"/>
                </a:rPr>
                <a:t>reinventing  consulting</a:t>
              </a:r>
              <a:endParaRPr lang="es-ES" sz="1729" b="0" strike="noStrike" spc="-1">
                <a:solidFill>
                  <a:srgbClr val="FFFFFF"/>
                </a:solidFill>
                <a:latin typeface="Arial"/>
              </a:endParaRPr>
            </a:p>
          </p:txBody>
        </p:sp>
      </p:grpSp>
    </p:spTree>
  </p:cSld>
  <p:clrMap bg1="lt1" tx1="dk1" bg2="lt2" tx2="dk2" accent1="accent1" accent2="accent2" accent3="accent3" accent4="accent4" accent5="accent5" accent6="accent6" hlink="hlink" folHlink="folHlink"/>
  <p:sldLayoutIdLst>
    <p:sldLayoutId id="214748367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43" name="PlaceHolder 1"/>
          <p:cNvSpPr>
            <a:spLocks noGrp="1"/>
          </p:cNvSpPr>
          <p:nvPr>
            <p:ph type="title"/>
          </p:nvPr>
        </p:nvSpPr>
        <p:spPr>
          <a:xfrm>
            <a:off x="609480" y="273600"/>
            <a:ext cx="10972080" cy="1144440"/>
          </a:xfrm>
          <a:prstGeom prst="rect">
            <a:avLst/>
          </a:prstGeom>
          <a:noFill/>
          <a:ln w="0">
            <a:noFill/>
          </a:ln>
        </p:spPr>
        <p:txBody>
          <a:bodyPr lIns="0" tIns="0" rIns="0" bIns="0" anchor="ctr">
            <a:noAutofit/>
          </a:bodyPr>
          <a:lstStyle/>
          <a:p>
            <a:pPr indent="0">
              <a:buNone/>
            </a:pPr>
            <a:r>
              <a:rPr lang="es-ES" sz="1800" b="0" strike="noStrike" spc="-1">
                <a:solidFill>
                  <a:srgbClr val="FFFFFF"/>
                </a:solidFill>
                <a:latin typeface="Arial"/>
              </a:rPr>
              <a:t>Pulse para editar el formato del texto de título</a:t>
            </a:r>
          </a:p>
        </p:txBody>
      </p:sp>
      <p:sp>
        <p:nvSpPr>
          <p:cNvPr id="44" name="PlaceHolder 2"/>
          <p:cNvSpPr>
            <a:spLocks noGrp="1"/>
          </p:cNvSpPr>
          <p:nvPr>
            <p:ph type="body"/>
          </p:nvPr>
        </p:nvSpPr>
        <p:spPr>
          <a:xfrm>
            <a:off x="609480" y="1604520"/>
            <a:ext cx="10972080" cy="3976920"/>
          </a:xfrm>
          <a:prstGeom prst="rect">
            <a:avLst/>
          </a:prstGeom>
          <a:noFill/>
          <a:ln w="0">
            <a:noFill/>
          </a:ln>
        </p:spPr>
        <p:txBody>
          <a:bodyPr lIns="0" tIns="0" rIns="0" bIns="0" anchor="t">
            <a:normAutofit/>
          </a:bodyPr>
          <a:lstStyle/>
          <a:p>
            <a:pPr marL="432000" indent="-324000">
              <a:spcBef>
                <a:spcPts val="1417"/>
              </a:spcBef>
              <a:buClr>
                <a:srgbClr val="FFFFFF"/>
              </a:buClr>
              <a:buSzPct val="45000"/>
              <a:buFont typeface="Wingdings" charset="2"/>
              <a:buChar char=""/>
            </a:pPr>
            <a:r>
              <a:rPr lang="es-ES" sz="1800" b="0" strike="noStrike" spc="-1">
                <a:solidFill>
                  <a:srgbClr val="FFFFFF"/>
                </a:solidFill>
                <a:latin typeface="Arial"/>
              </a:rPr>
              <a:t>Pulse para editar el formato de texto del esquema</a:t>
            </a:r>
          </a:p>
          <a:p>
            <a:pPr marL="864000" lvl="1" indent="-324000">
              <a:spcBef>
                <a:spcPts val="1134"/>
              </a:spcBef>
              <a:buClr>
                <a:srgbClr val="FFFFFF"/>
              </a:buClr>
              <a:buSzPct val="75000"/>
              <a:buFont typeface="Symbol" charset="2"/>
              <a:buChar char=""/>
            </a:pPr>
            <a:r>
              <a:rPr lang="es-ES" sz="1800" b="0" strike="noStrike" spc="-1">
                <a:solidFill>
                  <a:srgbClr val="FFFFFF"/>
                </a:solidFill>
                <a:latin typeface="Arial"/>
              </a:rPr>
              <a:t>Segundo nivel del esquema</a:t>
            </a:r>
          </a:p>
          <a:p>
            <a:pPr marL="1296000" lvl="2" indent="-288000">
              <a:spcBef>
                <a:spcPts val="850"/>
              </a:spcBef>
              <a:buClr>
                <a:srgbClr val="FFFFFF"/>
              </a:buClr>
              <a:buSzPct val="45000"/>
              <a:buFont typeface="Wingdings" charset="2"/>
              <a:buChar char=""/>
            </a:pPr>
            <a:r>
              <a:rPr lang="es-ES" sz="1800" b="0" strike="noStrike" spc="-1">
                <a:solidFill>
                  <a:srgbClr val="FFFFFF"/>
                </a:solidFill>
                <a:latin typeface="Arial"/>
              </a:rPr>
              <a:t>Tercer nivel del esquema</a:t>
            </a:r>
          </a:p>
          <a:p>
            <a:pPr marL="1728000" lvl="3" indent="-216000">
              <a:spcBef>
                <a:spcPts val="567"/>
              </a:spcBef>
              <a:buClr>
                <a:srgbClr val="FFFFFF"/>
              </a:buClr>
              <a:buSzPct val="75000"/>
              <a:buFont typeface="Symbol" charset="2"/>
              <a:buChar char=""/>
            </a:pPr>
            <a:r>
              <a:rPr lang="es-ES" sz="1800" b="0" strike="noStrike" spc="-1">
                <a:solidFill>
                  <a:srgbClr val="FFFFFF"/>
                </a:solidFill>
                <a:latin typeface="Arial"/>
              </a:rPr>
              <a:t>Cuarto nivel del esquema</a:t>
            </a:r>
          </a:p>
          <a:p>
            <a:pPr marL="2160000" lvl="4" indent="-216000">
              <a:spcBef>
                <a:spcPts val="283"/>
              </a:spcBef>
              <a:buClr>
                <a:srgbClr val="FFFFFF"/>
              </a:buClr>
              <a:buSzPct val="45000"/>
              <a:buFont typeface="Wingdings" charset="2"/>
              <a:buChar char=""/>
            </a:pPr>
            <a:r>
              <a:rPr lang="es-ES" sz="1800" b="0" strike="noStrike" spc="-1">
                <a:solidFill>
                  <a:srgbClr val="FFFFFF"/>
                </a:solidFill>
                <a:latin typeface="Arial"/>
              </a:rPr>
              <a:t>Quinto nivel del esquema</a:t>
            </a:r>
          </a:p>
          <a:p>
            <a:pPr marL="2592000" lvl="5" indent="-216000">
              <a:spcBef>
                <a:spcPts val="283"/>
              </a:spcBef>
              <a:buClr>
                <a:srgbClr val="FFFFFF"/>
              </a:buClr>
              <a:buSzPct val="45000"/>
              <a:buFont typeface="Wingdings" charset="2"/>
              <a:buChar char=""/>
            </a:pPr>
            <a:r>
              <a:rPr lang="es-ES" sz="1800" b="0" strike="noStrike" spc="-1">
                <a:solidFill>
                  <a:srgbClr val="FFFFFF"/>
                </a:solidFill>
                <a:latin typeface="Arial"/>
              </a:rPr>
              <a:t>Sexto nivel del esquema</a:t>
            </a:r>
          </a:p>
          <a:p>
            <a:pPr marL="3024000" lvl="6" indent="-216000">
              <a:spcBef>
                <a:spcPts val="283"/>
              </a:spcBef>
              <a:buClr>
                <a:srgbClr val="FFFFFF"/>
              </a:buClr>
              <a:buSzPct val="45000"/>
              <a:buFont typeface="Wingdings" charset="2"/>
              <a:buChar char=""/>
            </a:pPr>
            <a:r>
              <a:rPr lang="es-ES" sz="1800" b="0" strike="noStrike" spc="-1">
                <a:solidFill>
                  <a:srgbClr val="FFFFFF"/>
                </a:solidFill>
                <a:latin typeface="Arial"/>
              </a:rPr>
              <a:t>Séptimo nivel del esquema</a:t>
            </a:r>
          </a:p>
        </p:txBody>
      </p:sp>
      <p:sp>
        <p:nvSpPr>
          <p:cNvPr id="45" name="PlaceHolder 3"/>
          <p:cNvSpPr>
            <a:spLocks noGrp="1"/>
          </p:cNvSpPr>
          <p:nvPr>
            <p:ph type="ftr" idx="3"/>
          </p:nvPr>
        </p:nvSpPr>
        <p:spPr>
          <a:xfrm>
            <a:off x="4038480" y="6356520"/>
            <a:ext cx="4113720" cy="363960"/>
          </a:xfrm>
          <a:prstGeom prst="rect">
            <a:avLst/>
          </a:prstGeom>
          <a:noFill/>
          <a:ln w="0">
            <a:noFill/>
          </a:ln>
        </p:spPr>
        <p:txBody>
          <a:bodyPr lIns="91440" tIns="45720" rIns="91440" bIns="45720" anchor="t">
            <a:noAutofit/>
          </a:bodyPr>
          <a:lstStyle>
            <a:lvl1pPr indent="0" algn="ctr">
              <a:lnSpc>
                <a:spcPct val="100000"/>
              </a:lnSpc>
              <a:buNone/>
              <a:tabLst>
                <a:tab pos="0" algn="l"/>
              </a:tabLst>
              <a:defRPr lang="es-ES" sz="1400" b="0" strike="noStrike" spc="-1">
                <a:solidFill>
                  <a:srgbClr val="FFFFFF"/>
                </a:solidFill>
                <a:latin typeface="Times New Roman"/>
              </a:defRPr>
            </a:lvl1pPr>
          </a:lstStyle>
          <a:p>
            <a:pPr indent="0" algn="ctr">
              <a:lnSpc>
                <a:spcPct val="100000"/>
              </a:lnSpc>
              <a:buNone/>
              <a:tabLst>
                <a:tab pos="0" algn="l"/>
              </a:tabLst>
            </a:pPr>
            <a:r>
              <a:rPr lang="es-ES" sz="1400" b="0" strike="noStrike" spc="-1">
                <a:solidFill>
                  <a:srgbClr val="FFFFFF"/>
                </a:solidFill>
                <a:latin typeface="Times New Roman"/>
              </a:rPr>
              <a:t>&lt;pie de página&gt;</a:t>
            </a:r>
          </a:p>
        </p:txBody>
      </p:sp>
      <p:sp>
        <p:nvSpPr>
          <p:cNvPr id="46" name="PlaceHolder 4"/>
          <p:cNvSpPr>
            <a:spLocks noGrp="1"/>
          </p:cNvSpPr>
          <p:nvPr>
            <p:ph type="sldNum" idx="4"/>
          </p:nvPr>
        </p:nvSpPr>
        <p:spPr>
          <a:xfrm>
            <a:off x="0" y="0"/>
            <a:ext cx="2998800" cy="2998800"/>
          </a:xfrm>
          <a:prstGeom prst="rect">
            <a:avLst/>
          </a:prstGeom>
          <a:noFill/>
          <a:ln w="0">
            <a:noFill/>
          </a:ln>
        </p:spPr>
        <p:txBody>
          <a:bodyPr lIns="91440" tIns="45720" rIns="91440" bIns="45720" anchor="t">
            <a:noAutofit/>
          </a:bodyPr>
          <a:lstStyle>
            <a:lvl1pPr indent="0">
              <a:lnSpc>
                <a:spcPct val="100000"/>
              </a:lnSpc>
              <a:buNone/>
              <a:tabLst>
                <a:tab pos="0" algn="l"/>
              </a:tabLst>
              <a:defRPr lang="es-ES" sz="1400" b="0" strike="noStrike" spc="-1">
                <a:solidFill>
                  <a:schemeClr val="dk2"/>
                </a:solidFill>
                <a:latin typeface="Arial"/>
                <a:ea typeface="Arial"/>
              </a:defRPr>
            </a:lvl1pPr>
          </a:lstStyle>
          <a:p>
            <a:pPr indent="0">
              <a:lnSpc>
                <a:spcPct val="100000"/>
              </a:lnSpc>
              <a:buNone/>
              <a:tabLst>
                <a:tab pos="0" algn="l"/>
              </a:tabLst>
            </a:pPr>
            <a:fld id="{973A0637-01CC-42E4-8609-F51F666DEA49}" type="slidenum">
              <a:rPr lang="es-ES" sz="1400" b="0" strike="noStrike" spc="-1">
                <a:solidFill>
                  <a:schemeClr val="dk2"/>
                </a:solidFill>
                <a:latin typeface="Arial"/>
                <a:ea typeface="Arial"/>
              </a:rPr>
              <a:t>‹Nº›</a:t>
            </a:fld>
            <a:endParaRPr lang="es-ES" sz="1400" b="0" strike="noStrike" spc="-1">
              <a:solidFill>
                <a:srgbClr val="FFFFFF"/>
              </a:solidFill>
              <a:latin typeface="Times New Roman"/>
            </a:endParaRPr>
          </a:p>
        </p:txBody>
      </p:sp>
      <p:sp>
        <p:nvSpPr>
          <p:cNvPr id="47" name="PlaceHolder 5"/>
          <p:cNvSpPr>
            <a:spLocks noGrp="1"/>
          </p:cNvSpPr>
          <p:nvPr>
            <p:ph type="dt" idx="5"/>
          </p:nvPr>
        </p:nvSpPr>
        <p:spPr>
          <a:xfrm>
            <a:off x="0" y="0"/>
            <a:ext cx="2998800" cy="2998800"/>
          </a:xfrm>
          <a:prstGeom prst="rect">
            <a:avLst/>
          </a:prstGeom>
          <a:noFill/>
          <a:ln w="0">
            <a:noFill/>
          </a:ln>
        </p:spPr>
        <p:txBody>
          <a:bodyPr lIns="91440" tIns="45720" rIns="91440" bIns="45720" anchor="t">
            <a:noAutofit/>
          </a:bodyPr>
          <a:lstStyle>
            <a:lvl1pPr indent="0">
              <a:buNone/>
              <a:defRPr lang="es-ES" sz="1400" b="0" strike="noStrike" spc="-1">
                <a:solidFill>
                  <a:srgbClr val="FFFFFF"/>
                </a:solidFill>
                <a:latin typeface="Times New Roman"/>
              </a:defRPr>
            </a:lvl1pPr>
          </a:lstStyle>
          <a:p>
            <a:pPr indent="0">
              <a:buNone/>
            </a:pPr>
            <a:r>
              <a:rPr lang="es-ES" sz="1400" b="0" strike="noStrike" spc="-1">
                <a:solidFill>
                  <a:srgbClr val="FFFFFF"/>
                </a:solidFill>
                <a:latin typeface="Times New Roman"/>
              </a:rPr>
              <a:t>&lt;fecha/hora&gt;</a:t>
            </a:r>
          </a:p>
        </p:txBody>
      </p:sp>
    </p:spTree>
  </p:cSld>
  <p:clrMap bg1="lt1" tx1="dk1" bg2="lt2" tx2="dk2" accent1="accent1" accent2="accent2" accent3="accent3" accent4="accent4" accent5="accent5" accent6="accent6" hlink="hlink" folHlink="folHlink"/>
  <p:sldLayoutIdLst>
    <p:sldLayoutId id="214748368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8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8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3" name="Google Shape;49;p31"/>
          <p:cNvPicPr/>
          <p:nvPr/>
        </p:nvPicPr>
        <p:blipFill>
          <a:blip r:embed="rId3"/>
          <a:stretch/>
        </p:blipFill>
        <p:spPr>
          <a:xfrm>
            <a:off x="0" y="5399280"/>
            <a:ext cx="12190680" cy="1458720"/>
          </a:xfrm>
          <a:prstGeom prst="rect">
            <a:avLst/>
          </a:prstGeom>
          <a:ln w="0">
            <a:noFill/>
          </a:ln>
        </p:spPr>
      </p:pic>
      <p:pic>
        <p:nvPicPr>
          <p:cNvPr id="4" name="Google Shape;52;p31"/>
          <p:cNvPicPr/>
          <p:nvPr/>
        </p:nvPicPr>
        <p:blipFill>
          <a:blip r:embed="rId4"/>
          <a:stretch/>
        </p:blipFill>
        <p:spPr>
          <a:xfrm>
            <a:off x="450000" y="5927040"/>
            <a:ext cx="448920" cy="556200"/>
          </a:xfrm>
          <a:prstGeom prst="rect">
            <a:avLst/>
          </a:prstGeom>
          <a:ln w="0">
            <a:noFill/>
          </a:ln>
        </p:spPr>
      </p:pic>
      <p:sp>
        <p:nvSpPr>
          <p:cNvPr id="5" name="PlaceHolder 1"/>
          <p:cNvSpPr>
            <a:spLocks noGrp="1"/>
          </p:cNvSpPr>
          <p:nvPr>
            <p:ph type="sldNum" idx="1"/>
          </p:nvPr>
        </p:nvSpPr>
        <p:spPr>
          <a:xfrm>
            <a:off x="11296080" y="6217560"/>
            <a:ext cx="730440" cy="523800"/>
          </a:xfrm>
          <a:prstGeom prst="rect">
            <a:avLst/>
          </a:prstGeom>
          <a:noFill/>
          <a:ln w="0">
            <a:noFill/>
          </a:ln>
        </p:spPr>
        <p:txBody>
          <a:bodyPr lIns="122040" tIns="122040" rIns="122040" bIns="122040" anchor="ctr">
            <a:noAutofit/>
          </a:bodyPr>
          <a:lstStyle>
            <a:lvl1pPr indent="0" algn="r">
              <a:lnSpc>
                <a:spcPct val="100000"/>
              </a:lnSpc>
              <a:buNone/>
              <a:tabLst>
                <a:tab pos="0" algn="l"/>
              </a:tabLst>
              <a:defRPr lang="es-ES" sz="1300" b="0" strike="noStrike" spc="-1">
                <a:solidFill>
                  <a:schemeClr val="dk2"/>
                </a:solidFill>
                <a:latin typeface="Arial"/>
                <a:ea typeface="Arial"/>
              </a:defRPr>
            </a:lvl1pPr>
          </a:lstStyle>
          <a:p>
            <a:pPr indent="0" algn="r">
              <a:lnSpc>
                <a:spcPct val="100000"/>
              </a:lnSpc>
              <a:buNone/>
              <a:tabLst>
                <a:tab pos="0" algn="l"/>
              </a:tabLst>
            </a:pPr>
            <a:fld id="{C71D65C9-06EA-4618-9C2E-82177ABC4489}" type="slidenum">
              <a:rPr lang="es-ES" sz="1300" b="0" strike="noStrike" spc="-1">
                <a:solidFill>
                  <a:schemeClr val="dk2"/>
                </a:solidFill>
                <a:latin typeface="Arial"/>
                <a:ea typeface="Arial"/>
              </a:rPr>
              <a:t>‹Nº›</a:t>
            </a:fld>
            <a:endParaRPr lang="es-ES" sz="13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365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55" name="Google Shape;27;p28"/>
          <p:cNvPicPr/>
          <p:nvPr/>
        </p:nvPicPr>
        <p:blipFill>
          <a:blip r:embed="rId3"/>
          <a:stretch/>
        </p:blipFill>
        <p:spPr>
          <a:xfrm>
            <a:off x="450000" y="5927040"/>
            <a:ext cx="448920" cy="556200"/>
          </a:xfrm>
          <a:prstGeom prst="rect">
            <a:avLst/>
          </a:prstGeom>
          <a:ln w="0">
            <a:noFill/>
          </a:ln>
        </p:spPr>
      </p:pic>
      <p:pic>
        <p:nvPicPr>
          <p:cNvPr id="56" name="Google Shape;28;p28"/>
          <p:cNvPicPr/>
          <p:nvPr/>
        </p:nvPicPr>
        <p:blipFill>
          <a:blip r:embed="rId4"/>
          <a:stretch/>
        </p:blipFill>
        <p:spPr>
          <a:xfrm rot="10800000" flipH="1">
            <a:off x="0" y="0"/>
            <a:ext cx="12190680" cy="1692000"/>
          </a:xfrm>
          <a:prstGeom prst="rect">
            <a:avLst/>
          </a:prstGeom>
          <a:ln w="0">
            <a:noFill/>
          </a:ln>
        </p:spPr>
      </p:pic>
      <p:sp>
        <p:nvSpPr>
          <p:cNvPr id="57" name="PlaceHolder 1"/>
          <p:cNvSpPr>
            <a:spLocks noGrp="1"/>
          </p:cNvSpPr>
          <p:nvPr>
            <p:ph type="sldNum" idx="7"/>
          </p:nvPr>
        </p:nvSpPr>
        <p:spPr>
          <a:xfrm>
            <a:off x="11296080" y="6215040"/>
            <a:ext cx="455040" cy="191880"/>
          </a:xfrm>
          <a:prstGeom prst="rect">
            <a:avLst/>
          </a:prstGeom>
          <a:noFill/>
          <a:ln w="0">
            <a:noFill/>
          </a:ln>
        </p:spPr>
        <p:txBody>
          <a:bodyPr lIns="122040" tIns="95760" rIns="122040" bIns="95760" anchor="ctr">
            <a:noAutofit/>
          </a:bodyPr>
          <a:lstStyle>
            <a:lvl1pPr indent="0" algn="ctr">
              <a:lnSpc>
                <a:spcPct val="100000"/>
              </a:lnSpc>
              <a:buNone/>
              <a:tabLst>
                <a:tab pos="0" algn="l"/>
              </a:tabLst>
              <a:defRPr lang="es-ES" sz="1600" b="0" strike="noStrike" spc="-1">
                <a:solidFill>
                  <a:schemeClr val="dk2"/>
                </a:solidFill>
                <a:latin typeface="Ubuntu Light"/>
                <a:ea typeface="Ubuntu Light"/>
              </a:defRPr>
            </a:lvl1pPr>
          </a:lstStyle>
          <a:p>
            <a:pPr indent="0" algn="ctr">
              <a:lnSpc>
                <a:spcPct val="100000"/>
              </a:lnSpc>
              <a:buNone/>
              <a:tabLst>
                <a:tab pos="0" algn="l"/>
              </a:tabLst>
            </a:pPr>
            <a:fld id="{A4D8DD7B-B622-4E5A-A3E0-2CCD1CE5B140}" type="slidenum">
              <a:rPr lang="es-ES" sz="1600" b="0" strike="noStrike" spc="-1">
                <a:solidFill>
                  <a:schemeClr val="dk2"/>
                </a:solidFill>
                <a:latin typeface="Ubuntu Light"/>
                <a:ea typeface="Ubuntu Light"/>
              </a:rPr>
              <a:t>‹Nº›</a:t>
            </a:fld>
            <a:endParaRPr lang="es-ES" sz="16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368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8" name="Google Shape;32;p25"/>
          <p:cNvSpPr/>
          <p:nvPr/>
        </p:nvSpPr>
        <p:spPr>
          <a:xfrm>
            <a:off x="-4459320" y="-17004240"/>
            <a:ext cx="21108960" cy="21111840"/>
          </a:xfrm>
          <a:prstGeom prst="ellipse">
            <a:avLst/>
          </a:prstGeom>
          <a:solidFill>
            <a:srgbClr val="110841"/>
          </a:solidFill>
          <a:ln w="9525">
            <a:solidFill>
              <a:srgbClr val="3B3B3B"/>
            </a:solidFill>
            <a:round/>
          </a:ln>
        </p:spPr>
        <p:style>
          <a:lnRef idx="0">
            <a:scrgbClr r="0" g="0" b="0"/>
          </a:lnRef>
          <a:fillRef idx="0">
            <a:scrgbClr r="0" g="0" b="0"/>
          </a:fillRef>
          <a:effectRef idx="0">
            <a:scrgbClr r="0" g="0" b="0"/>
          </a:effectRef>
          <a:fontRef idx="minor"/>
        </p:style>
        <p:txBody>
          <a:bodyPr lIns="90000" tIns="91440" rIns="90000" bIns="91440" anchor="ctr">
            <a:noAutofit/>
          </a:bodyPr>
          <a:lstStyle/>
          <a:p>
            <a:pPr>
              <a:lnSpc>
                <a:spcPct val="100000"/>
              </a:lnSpc>
              <a:tabLst>
                <a:tab pos="0" algn="l"/>
              </a:tabLst>
            </a:pPr>
            <a:endParaRPr lang="es-ES" sz="1400" b="0" strike="noStrike" spc="-1">
              <a:solidFill>
                <a:srgbClr val="FFFFFF"/>
              </a:solidFill>
              <a:latin typeface="Arial"/>
            </a:endParaRPr>
          </a:p>
        </p:txBody>
      </p:sp>
    </p:spTree>
  </p:cSld>
  <p:clrMap bg1="lt1" tx1="dk1" bg2="lt2" tx2="dk2" accent1="accent1" accent2="accent2" accent3="accent3" accent4="accent4" accent5="accent5" accent6="accent6" hlink="hlink" folHlink="folHlink"/>
  <p:sldLayoutIdLst>
    <p:sldLayoutId id="214748369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59" name="PlaceHolder 1"/>
          <p:cNvSpPr>
            <a:spLocks noGrp="1"/>
          </p:cNvSpPr>
          <p:nvPr>
            <p:ph type="title"/>
          </p:nvPr>
        </p:nvSpPr>
        <p:spPr>
          <a:xfrm>
            <a:off x="609480" y="273600"/>
            <a:ext cx="10972080" cy="1144440"/>
          </a:xfrm>
          <a:prstGeom prst="rect">
            <a:avLst/>
          </a:prstGeom>
          <a:noFill/>
          <a:ln w="0">
            <a:noFill/>
          </a:ln>
        </p:spPr>
        <p:txBody>
          <a:bodyPr lIns="0" tIns="0" rIns="0" bIns="0" anchor="ctr">
            <a:noAutofit/>
          </a:bodyPr>
          <a:lstStyle/>
          <a:p>
            <a:pPr indent="0">
              <a:buNone/>
            </a:pPr>
            <a:r>
              <a:rPr lang="es-ES" sz="1800" b="0" strike="noStrike" spc="-1">
                <a:solidFill>
                  <a:srgbClr val="FFFFFF"/>
                </a:solidFill>
                <a:latin typeface="Arial"/>
              </a:rPr>
              <a:t>Pulse para editar el formato del texto de título</a:t>
            </a:r>
          </a:p>
        </p:txBody>
      </p:sp>
    </p:spTree>
  </p:cSld>
  <p:clrMap bg1="lt1" tx1="dk1" bg2="lt2" tx2="dk2" accent1="accent1" accent2="accent2" accent3="accent3" accent4="accent4" accent5="accent5" accent6="accent6" hlink="hlink" folHlink="folHlink"/>
  <p:sldLayoutIdLst>
    <p:sldLayoutId id="214748369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blipFill rotWithShape="0">
          <a:blip r:embed="rId3"/>
          <a:stretch/>
        </a:blip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9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62" name="Google Shape;40;p29"/>
          <p:cNvPicPr/>
          <p:nvPr/>
        </p:nvPicPr>
        <p:blipFill>
          <a:blip r:embed="rId3"/>
          <a:stretch/>
        </p:blipFill>
        <p:spPr>
          <a:xfrm>
            <a:off x="0" y="5398200"/>
            <a:ext cx="12190680" cy="1461600"/>
          </a:xfrm>
          <a:prstGeom prst="rect">
            <a:avLst/>
          </a:prstGeom>
          <a:ln w="0">
            <a:noFill/>
          </a:ln>
        </p:spPr>
      </p:pic>
      <p:pic>
        <p:nvPicPr>
          <p:cNvPr id="63" name="Google Shape;42;p29"/>
          <p:cNvPicPr/>
          <p:nvPr/>
        </p:nvPicPr>
        <p:blipFill>
          <a:blip r:embed="rId4"/>
          <a:stretch/>
        </p:blipFill>
        <p:spPr>
          <a:xfrm>
            <a:off x="450000" y="5927040"/>
            <a:ext cx="448920" cy="556200"/>
          </a:xfrm>
          <a:prstGeom prst="rect">
            <a:avLst/>
          </a:prstGeom>
          <a:ln w="0">
            <a:noFill/>
          </a:ln>
        </p:spPr>
      </p:pic>
      <p:sp>
        <p:nvSpPr>
          <p:cNvPr id="64" name="PlaceHolder 1"/>
          <p:cNvSpPr>
            <a:spLocks noGrp="1"/>
          </p:cNvSpPr>
          <p:nvPr>
            <p:ph type="sldNum" idx="8"/>
          </p:nvPr>
        </p:nvSpPr>
        <p:spPr>
          <a:xfrm>
            <a:off x="11296080" y="6215040"/>
            <a:ext cx="455040" cy="191880"/>
          </a:xfrm>
          <a:prstGeom prst="rect">
            <a:avLst/>
          </a:prstGeom>
          <a:noFill/>
          <a:ln w="0">
            <a:noFill/>
          </a:ln>
        </p:spPr>
        <p:txBody>
          <a:bodyPr lIns="122040" tIns="95760" rIns="122040" bIns="95760" anchor="ctr">
            <a:noAutofit/>
          </a:bodyPr>
          <a:lstStyle>
            <a:lvl1pPr indent="0" algn="ctr">
              <a:lnSpc>
                <a:spcPct val="100000"/>
              </a:lnSpc>
              <a:buNone/>
              <a:tabLst>
                <a:tab pos="0" algn="l"/>
              </a:tabLst>
              <a:defRPr lang="es-ES" sz="1600" b="0" strike="noStrike" spc="-1">
                <a:solidFill>
                  <a:schemeClr val="dk2"/>
                </a:solidFill>
                <a:latin typeface="Ubuntu Light"/>
                <a:ea typeface="Ubuntu Light"/>
              </a:defRPr>
            </a:lvl1pPr>
          </a:lstStyle>
          <a:p>
            <a:pPr indent="0" algn="ctr">
              <a:lnSpc>
                <a:spcPct val="100000"/>
              </a:lnSpc>
              <a:buNone/>
              <a:tabLst>
                <a:tab pos="0" algn="l"/>
              </a:tabLst>
            </a:pPr>
            <a:fld id="{42167288-BCC0-444F-ADCB-DD5E585811A3}" type="slidenum">
              <a:rPr lang="es-ES" sz="1600" b="0" strike="noStrike" spc="-1">
                <a:solidFill>
                  <a:schemeClr val="dk2"/>
                </a:solidFill>
                <a:latin typeface="Ubuntu Light"/>
                <a:ea typeface="Ubuntu Light"/>
              </a:rPr>
              <a:t>‹Nº›</a:t>
            </a:fld>
            <a:endParaRPr lang="es-ES" sz="16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369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65" name="Google Shape;44;p30"/>
          <p:cNvPicPr/>
          <p:nvPr/>
        </p:nvPicPr>
        <p:blipFill>
          <a:blip r:embed="rId3"/>
          <a:stretch/>
        </p:blipFill>
        <p:spPr>
          <a:xfrm>
            <a:off x="0" y="5398200"/>
            <a:ext cx="12190680" cy="1461600"/>
          </a:xfrm>
          <a:prstGeom prst="rect">
            <a:avLst/>
          </a:prstGeom>
          <a:ln w="0">
            <a:noFill/>
          </a:ln>
        </p:spPr>
      </p:pic>
      <p:pic>
        <p:nvPicPr>
          <p:cNvPr id="66" name="Google Shape;47;p30"/>
          <p:cNvPicPr/>
          <p:nvPr/>
        </p:nvPicPr>
        <p:blipFill>
          <a:blip r:embed="rId4"/>
          <a:stretch/>
        </p:blipFill>
        <p:spPr>
          <a:xfrm>
            <a:off x="450000" y="5927040"/>
            <a:ext cx="448920" cy="556200"/>
          </a:xfrm>
          <a:prstGeom prst="rect">
            <a:avLst/>
          </a:prstGeom>
          <a:ln w="0">
            <a:noFill/>
          </a:ln>
        </p:spPr>
      </p:pic>
      <p:sp>
        <p:nvSpPr>
          <p:cNvPr id="67" name="PlaceHolder 1"/>
          <p:cNvSpPr>
            <a:spLocks noGrp="1"/>
          </p:cNvSpPr>
          <p:nvPr>
            <p:ph type="sldNum" idx="9"/>
          </p:nvPr>
        </p:nvSpPr>
        <p:spPr>
          <a:xfrm>
            <a:off x="11296080" y="6217560"/>
            <a:ext cx="730440" cy="523800"/>
          </a:xfrm>
          <a:prstGeom prst="rect">
            <a:avLst/>
          </a:prstGeom>
          <a:noFill/>
          <a:ln w="0">
            <a:noFill/>
          </a:ln>
        </p:spPr>
        <p:txBody>
          <a:bodyPr lIns="122040" tIns="122040" rIns="122040" bIns="122040" anchor="ctr">
            <a:noAutofit/>
          </a:bodyPr>
          <a:lstStyle>
            <a:lvl1pPr indent="0" algn="r">
              <a:lnSpc>
                <a:spcPct val="100000"/>
              </a:lnSpc>
              <a:buNone/>
              <a:tabLst>
                <a:tab pos="0" algn="l"/>
              </a:tabLst>
              <a:defRPr lang="es-ES" sz="1300" b="0" strike="noStrike" spc="-1">
                <a:solidFill>
                  <a:schemeClr val="dk2"/>
                </a:solidFill>
                <a:latin typeface="Arial"/>
                <a:ea typeface="Arial"/>
              </a:defRPr>
            </a:lvl1pPr>
          </a:lstStyle>
          <a:p>
            <a:pPr indent="0" algn="r">
              <a:lnSpc>
                <a:spcPct val="100000"/>
              </a:lnSpc>
              <a:buNone/>
              <a:tabLst>
                <a:tab pos="0" algn="l"/>
              </a:tabLst>
            </a:pPr>
            <a:fld id="{EC93EADA-3543-4B62-8C45-EA07B0502EF7}" type="slidenum">
              <a:rPr lang="es-ES" sz="1300" b="0" strike="noStrike" spc="-1">
                <a:solidFill>
                  <a:schemeClr val="dk2"/>
                </a:solidFill>
                <a:latin typeface="Arial"/>
                <a:ea typeface="Arial"/>
              </a:rPr>
              <a:t>‹Nº›</a:t>
            </a:fld>
            <a:endParaRPr lang="es-ES" sz="13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369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4"/>
        <p:cNvGrpSpPr/>
        <p:nvPr/>
      </p:nvGrpSpPr>
      <p:grpSpPr>
        <a:xfrm>
          <a:off x="0" y="0"/>
          <a:ext cx="0" cy="0"/>
          <a:chOff x="0" y="0"/>
          <a:chExt cx="0" cy="0"/>
        </a:xfrm>
      </p:grpSpPr>
      <p:sp>
        <p:nvSpPr>
          <p:cNvPr id="65" name="Google Shape;65;p11"/>
          <p:cNvSpPr txBox="1">
            <a:spLocks noGrp="1"/>
          </p:cNvSpPr>
          <p:nvPr>
            <p:ph type="ftr" idx="11"/>
          </p:nvPr>
        </p:nvSpPr>
        <p:spPr>
          <a:xfrm>
            <a:off x="4038480" y="6356520"/>
            <a:ext cx="4114400" cy="364000"/>
          </a:xfrm>
          <a:prstGeom prst="rect">
            <a:avLst/>
          </a:prstGeom>
          <a:noFill/>
          <a:ln>
            <a:noFill/>
          </a:ln>
        </p:spPr>
        <p:txBody>
          <a:bodyPr spcFirstLastPara="1" wrap="square" lIns="67500" tIns="33750" rIns="67500" bIns="33750" anchor="ctr" anchorCtr="0">
            <a:noAutofit/>
          </a:bodyPr>
          <a:lstStyle>
            <a:lvl1pPr marR="0" lvl="0" algn="ctr" rtl="0">
              <a:lnSpc>
                <a:spcPct val="100000"/>
              </a:lnSpc>
              <a:spcBef>
                <a:spcPts val="0"/>
              </a:spcBef>
              <a:spcAft>
                <a:spcPts val="0"/>
              </a:spcAft>
              <a:buClr>
                <a:srgbClr val="000000"/>
              </a:buClr>
              <a:buSzPts val="1100"/>
              <a:buFont typeface="Times New Roman"/>
              <a:buNone/>
              <a:defRPr sz="1467" b="0" i="0" u="none" strike="noStrike" cap="none">
                <a:solidFill>
                  <a:srgbClr val="000000"/>
                </a:solidFill>
                <a:latin typeface="Times New Roman"/>
                <a:ea typeface="Times New Roman"/>
                <a:cs typeface="Times New Roman"/>
                <a:sym typeface="Times New Roman"/>
              </a:defRPr>
            </a:lvl1pPr>
            <a:lvl2pPr marR="0" lvl="1"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9pPr>
          </a:lstStyle>
          <a:p>
            <a:endParaRPr/>
          </a:p>
        </p:txBody>
      </p:sp>
      <p:sp>
        <p:nvSpPr>
          <p:cNvPr id="66" name="Google Shape;66;p11"/>
          <p:cNvSpPr txBox="1">
            <a:spLocks noGrp="1"/>
          </p:cNvSpPr>
          <p:nvPr>
            <p:ph type="sldNum" idx="12"/>
          </p:nvPr>
        </p:nvSpPr>
        <p:spPr>
          <a:xfrm>
            <a:off x="8610480" y="6356520"/>
            <a:ext cx="2742800" cy="364000"/>
          </a:xfrm>
          <a:prstGeom prst="rect">
            <a:avLst/>
          </a:prstGeom>
          <a:noFill/>
          <a:ln>
            <a:noFill/>
          </a:ln>
        </p:spPr>
        <p:txBody>
          <a:bodyPr spcFirstLastPara="1" wrap="square" lIns="67500" tIns="33750" rIns="67500" bIns="33750" anchor="ctr" anchorCtr="0">
            <a:noAutofit/>
          </a:bodyPr>
          <a:lstStyle>
            <a:lvl1pPr marL="0" marR="0" lvl="0" indent="0" algn="r" rtl="0">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1pPr>
            <a:lvl2pPr marL="0" marR="0" lvl="1" indent="0" algn="r" rtl="0">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2pPr>
            <a:lvl3pPr marL="0" marR="0" lvl="2" indent="0" algn="r" rtl="0">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3pPr>
            <a:lvl4pPr marL="0" marR="0" lvl="3" indent="0" algn="r" rtl="0">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4pPr>
            <a:lvl5pPr marL="0" marR="0" lvl="4" indent="0" algn="r" rtl="0">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5pPr>
            <a:lvl6pPr marL="0" marR="0" lvl="5" indent="0" algn="r" rtl="0">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6pPr>
            <a:lvl7pPr marL="0" marR="0" lvl="6" indent="0" algn="r" rtl="0">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7pPr>
            <a:lvl8pPr marL="0" marR="0" lvl="7" indent="0" algn="r" rtl="0">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8pPr>
            <a:lvl9pPr marL="0" marR="0" lvl="8" indent="0" algn="r" rtl="0">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9pPr>
          </a:lstStyle>
          <a:p>
            <a:fld id="{00000000-1234-1234-1234-123412341234}" type="slidenum">
              <a:rPr lang="es-ES" smtClean="0"/>
              <a:pPr/>
              <a:t>‹Nº›</a:t>
            </a:fld>
            <a:endParaRPr lang="es-ES">
              <a:latin typeface="Times New Roman"/>
              <a:ea typeface="Times New Roman"/>
              <a:cs typeface="Times New Roman"/>
              <a:sym typeface="Times New Roman"/>
            </a:endParaRPr>
          </a:p>
        </p:txBody>
      </p:sp>
      <p:sp>
        <p:nvSpPr>
          <p:cNvPr id="67" name="Google Shape;67;p11"/>
          <p:cNvSpPr txBox="1">
            <a:spLocks noGrp="1"/>
          </p:cNvSpPr>
          <p:nvPr>
            <p:ph type="dt" idx="10"/>
          </p:nvPr>
        </p:nvSpPr>
        <p:spPr>
          <a:xfrm>
            <a:off x="838080" y="6356520"/>
            <a:ext cx="2742800" cy="364000"/>
          </a:xfrm>
          <a:prstGeom prst="rect">
            <a:avLst/>
          </a:prstGeom>
          <a:noFill/>
          <a:ln>
            <a:noFill/>
          </a:ln>
        </p:spPr>
        <p:txBody>
          <a:bodyPr spcFirstLastPara="1" wrap="square" lIns="67500" tIns="33750" rIns="67500" bIns="33750" anchor="ctr" anchorCtr="0">
            <a:noAutofit/>
          </a:bodyPr>
          <a:lstStyle>
            <a:lvl1pPr marR="0" lvl="0" algn="l" rtl="0">
              <a:lnSpc>
                <a:spcPct val="100000"/>
              </a:lnSpc>
              <a:spcBef>
                <a:spcPts val="0"/>
              </a:spcBef>
              <a:spcAft>
                <a:spcPts val="0"/>
              </a:spcAft>
              <a:buClr>
                <a:srgbClr val="000000"/>
              </a:buClr>
              <a:buSzPts val="1100"/>
              <a:buFont typeface="Times New Roman"/>
              <a:buNone/>
              <a:defRPr sz="1467" b="0" i="0" u="none" strike="noStrike" cap="none">
                <a:solidFill>
                  <a:srgbClr val="000000"/>
                </a:solidFill>
                <a:latin typeface="Times New Roman"/>
                <a:ea typeface="Times New Roman"/>
                <a:cs typeface="Times New Roman"/>
                <a:sym typeface="Times New Roman"/>
              </a:defRPr>
            </a:lvl1pPr>
            <a:lvl2pPr marR="0" lvl="1"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9pPr>
          </a:lstStyle>
          <a:p>
            <a:endParaRPr/>
          </a:p>
        </p:txBody>
      </p:sp>
      <p:sp>
        <p:nvSpPr>
          <p:cNvPr id="68" name="Google Shape;68;p11"/>
          <p:cNvSpPr txBox="1">
            <a:spLocks noGrp="1"/>
          </p:cNvSpPr>
          <p:nvPr>
            <p:ph type="title"/>
          </p:nvPr>
        </p:nvSpPr>
        <p:spPr>
          <a:xfrm>
            <a:off x="609480" y="273600"/>
            <a:ext cx="10972400" cy="1144800"/>
          </a:xfrm>
          <a:prstGeom prst="rect">
            <a:avLst/>
          </a:prstGeom>
          <a:noFill/>
          <a:ln>
            <a:noFill/>
          </a:ln>
        </p:spPr>
        <p:txBody>
          <a:bodyPr spcFirstLastPara="1" wrap="square" lIns="0" tIns="0" rIns="0" bIns="0" anchor="ctr" anchorCtr="0">
            <a:noAutofit/>
          </a:bodyPr>
          <a:lstStyle>
            <a:lvl1pPr marR="0" lvl="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endParaRPr/>
          </a:p>
        </p:txBody>
      </p:sp>
      <p:sp>
        <p:nvSpPr>
          <p:cNvPr id="69" name="Google Shape;69;p11"/>
          <p:cNvSpPr txBox="1">
            <a:spLocks noGrp="1"/>
          </p:cNvSpPr>
          <p:nvPr>
            <p:ph type="body" idx="1"/>
          </p:nvPr>
        </p:nvSpPr>
        <p:spPr>
          <a:xfrm>
            <a:off x="609480" y="1604520"/>
            <a:ext cx="10972400" cy="3977600"/>
          </a:xfrm>
          <a:prstGeom prst="rect">
            <a:avLst/>
          </a:prstGeom>
          <a:noFill/>
          <a:ln>
            <a:noFill/>
          </a:ln>
        </p:spPr>
        <p:txBody>
          <a:bodyPr spcFirstLastPara="1" wrap="square" lIns="0" tIns="0" rIns="0" bIns="0" anchor="t" anchorCtr="0">
            <a:normAutofit/>
          </a:bodyPr>
          <a:lstStyle>
            <a:lvl1pPr marL="457200" marR="0" lvl="0" indent="-22860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1111756241"/>
      </p:ext>
    </p:extLst>
  </p:cSld>
  <p:clrMap bg1="lt1" tx1="dk1" bg2="dk2" tx2="lt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
        <p:cNvGrpSpPr/>
        <p:nvPr/>
      </p:nvGrpSpPr>
      <p:grpSpPr>
        <a:xfrm>
          <a:off x="0" y="0"/>
          <a:ext cx="0" cy="0"/>
          <a:chOff x="0" y="0"/>
          <a:chExt cx="0" cy="0"/>
        </a:xfrm>
      </p:grpSpPr>
      <p:sp>
        <p:nvSpPr>
          <p:cNvPr id="6" name="Google Shape;6;p8"/>
          <p:cNvSpPr/>
          <p:nvPr/>
        </p:nvSpPr>
        <p:spPr>
          <a:xfrm>
            <a:off x="430200" y="744480"/>
            <a:ext cx="8519600" cy="2051600"/>
          </a:xfrm>
          <a:prstGeom prst="rect">
            <a:avLst/>
          </a:prstGeom>
          <a:noFill/>
          <a:ln>
            <a:noFill/>
          </a:ln>
        </p:spPr>
        <p:txBody>
          <a:bodyPr spcFirstLastPara="1" wrap="square" lIns="91433" tIns="91433" rIns="91433" bIns="91433"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7" name="Google Shape;7;p8"/>
          <p:cNvSpPr/>
          <p:nvPr/>
        </p:nvSpPr>
        <p:spPr>
          <a:xfrm>
            <a:off x="430200" y="2834280"/>
            <a:ext cx="8519600" cy="791600"/>
          </a:xfrm>
          <a:prstGeom prst="rect">
            <a:avLst/>
          </a:prstGeom>
          <a:noFill/>
          <a:ln>
            <a:noFill/>
          </a:ln>
        </p:spPr>
        <p:txBody>
          <a:bodyPr spcFirstLastPara="1" wrap="square" lIns="91433" tIns="91433" rIns="91433" bIns="91433"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pic>
        <p:nvPicPr>
          <p:cNvPr id="8" name="Google Shape;8;p8"/>
          <p:cNvPicPr preferRelativeResize="0"/>
          <p:nvPr/>
        </p:nvPicPr>
        <p:blipFill rotWithShape="1">
          <a:blip r:embed="rId14">
            <a:alphaModFix/>
          </a:blip>
          <a:srcRect/>
          <a:stretch/>
        </p:blipFill>
        <p:spPr>
          <a:xfrm>
            <a:off x="0" y="0"/>
            <a:ext cx="12311283" cy="6857280"/>
          </a:xfrm>
          <a:prstGeom prst="rect">
            <a:avLst/>
          </a:prstGeom>
          <a:noFill/>
          <a:ln>
            <a:noFill/>
          </a:ln>
        </p:spPr>
      </p:pic>
      <p:grpSp>
        <p:nvGrpSpPr>
          <p:cNvPr id="9" name="Google Shape;9;p8"/>
          <p:cNvGrpSpPr/>
          <p:nvPr/>
        </p:nvGrpSpPr>
        <p:grpSpPr>
          <a:xfrm>
            <a:off x="470880" y="288720"/>
            <a:ext cx="2518080" cy="520200"/>
            <a:chOff x="470880" y="288720"/>
            <a:chExt cx="2518080" cy="520200"/>
          </a:xfrm>
        </p:grpSpPr>
        <p:pic>
          <p:nvPicPr>
            <p:cNvPr id="10" name="Google Shape;10;p8"/>
            <p:cNvPicPr preferRelativeResize="0"/>
            <p:nvPr/>
          </p:nvPicPr>
          <p:blipFill rotWithShape="1">
            <a:blip r:embed="rId15">
              <a:alphaModFix/>
            </a:blip>
            <a:srcRect/>
            <a:stretch/>
          </p:blipFill>
          <p:spPr>
            <a:xfrm>
              <a:off x="470880" y="355320"/>
              <a:ext cx="322560" cy="399240"/>
            </a:xfrm>
            <a:prstGeom prst="rect">
              <a:avLst/>
            </a:prstGeom>
            <a:noFill/>
            <a:ln>
              <a:noFill/>
            </a:ln>
          </p:spPr>
        </p:pic>
        <p:sp>
          <p:nvSpPr>
            <p:cNvPr id="11" name="Google Shape;11;p8"/>
            <p:cNvSpPr/>
            <p:nvPr/>
          </p:nvSpPr>
          <p:spPr>
            <a:xfrm>
              <a:off x="785160" y="288720"/>
              <a:ext cx="2203800" cy="520200"/>
            </a:xfrm>
            <a:prstGeom prst="rect">
              <a:avLst/>
            </a:prstGeom>
            <a:noFill/>
            <a:ln>
              <a:noFill/>
            </a:ln>
          </p:spPr>
          <p:txBody>
            <a:bodyPr spcFirstLastPara="1" wrap="square" lIns="91525" tIns="45625" rIns="91525" bIns="456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s" sz="2667" b="1" i="0" u="none" strike="noStrike" cap="none">
                  <a:solidFill>
                    <a:srgbClr val="FFFFFF"/>
                  </a:solidFill>
                  <a:latin typeface="Ubuntu"/>
                  <a:ea typeface="Ubuntu"/>
                  <a:cs typeface="Ubuntu"/>
                  <a:sym typeface="Ubuntu"/>
                </a:rPr>
                <a:t>World</a:t>
              </a:r>
              <a:r>
                <a:rPr lang="es" sz="2667" b="1" i="0" u="none" strike="noStrike" cap="none">
                  <a:solidFill>
                    <a:srgbClr val="C00000"/>
                  </a:solidFill>
                  <a:latin typeface="Ubuntu"/>
                  <a:ea typeface="Ubuntu"/>
                  <a:cs typeface="Ubuntu"/>
                  <a:sym typeface="Ubuntu"/>
                </a:rPr>
                <a:t>.</a:t>
              </a:r>
              <a:endParaRPr sz="2667" b="0" i="0" u="none" strike="noStrike" cap="none">
                <a:solidFill>
                  <a:srgbClr val="000000"/>
                </a:solidFill>
                <a:latin typeface="Arial"/>
                <a:ea typeface="Arial"/>
                <a:cs typeface="Arial"/>
                <a:sym typeface="Arial"/>
              </a:endParaRPr>
            </a:p>
          </p:txBody>
        </p:sp>
      </p:grpSp>
      <p:sp>
        <p:nvSpPr>
          <p:cNvPr id="12" name="Google Shape;12;p8"/>
          <p:cNvSpPr/>
          <p:nvPr/>
        </p:nvSpPr>
        <p:spPr>
          <a:xfrm>
            <a:off x="7080840" y="288720"/>
            <a:ext cx="4646400" cy="1925600"/>
          </a:xfrm>
          <a:prstGeom prst="rect">
            <a:avLst/>
          </a:prstGeom>
          <a:no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Clr>
                <a:srgbClr val="000000"/>
              </a:buClr>
              <a:buSzPts val="2200"/>
              <a:buFont typeface="Arial"/>
              <a:buNone/>
            </a:pPr>
            <a:r>
              <a:rPr lang="es" sz="2933" b="1" i="0" u="none" strike="noStrike" cap="none">
                <a:solidFill>
                  <a:srgbClr val="FFFFFF"/>
                </a:solidFill>
                <a:latin typeface="Ubuntu"/>
                <a:ea typeface="Ubuntu"/>
                <a:cs typeface="Ubuntu"/>
                <a:sym typeface="Ubuntu"/>
              </a:rPr>
              <a:t>Conocimiento</a:t>
            </a:r>
            <a:r>
              <a:rPr lang="es" sz="2933" b="1" i="0" u="none" strike="noStrike" cap="none">
                <a:solidFill>
                  <a:srgbClr val="C00000"/>
                </a:solidFill>
                <a:latin typeface="Ubuntu"/>
                <a:ea typeface="Ubuntu"/>
                <a:cs typeface="Ubuntu"/>
                <a:sym typeface="Ubuntu"/>
              </a:rPr>
              <a:t>.</a:t>
            </a:r>
            <a:r>
              <a:rPr lang="es" sz="2933" b="1" i="0" u="none" strike="noStrike" cap="none">
                <a:solidFill>
                  <a:srgbClr val="CE1F1F"/>
                </a:solidFill>
                <a:latin typeface="Ubuntu"/>
                <a:ea typeface="Ubuntu"/>
                <a:cs typeface="Ubuntu"/>
                <a:sym typeface="Ubuntu"/>
              </a:rPr>
              <a:t> </a:t>
            </a:r>
            <a:endParaRPr sz="2933" b="0" i="0" u="none" strike="noStrike" cap="none">
              <a:solidFill>
                <a:srgbClr val="000000"/>
              </a:solidFill>
              <a:latin typeface="Arial"/>
              <a:ea typeface="Arial"/>
              <a:cs typeface="Arial"/>
              <a:sym typeface="Arial"/>
            </a:endParaRPr>
          </a:p>
          <a:p>
            <a:pPr marL="0" marR="0" lvl="0" indent="0" algn="r" rtl="0">
              <a:lnSpc>
                <a:spcPct val="100000"/>
              </a:lnSpc>
              <a:spcBef>
                <a:spcPts val="0"/>
              </a:spcBef>
              <a:spcAft>
                <a:spcPts val="0"/>
              </a:spcAft>
              <a:buClr>
                <a:srgbClr val="000000"/>
              </a:buClr>
              <a:buSzPts val="2200"/>
              <a:buFont typeface="Arial"/>
              <a:buNone/>
            </a:pPr>
            <a:r>
              <a:rPr lang="es" sz="2933" b="1" i="0" u="none" strike="noStrike" cap="none">
                <a:solidFill>
                  <a:srgbClr val="FFFFFF"/>
                </a:solidFill>
                <a:latin typeface="Ubuntu"/>
                <a:ea typeface="Ubuntu"/>
                <a:cs typeface="Ubuntu"/>
                <a:sym typeface="Ubuntu"/>
              </a:rPr>
              <a:t>Talento</a:t>
            </a:r>
            <a:r>
              <a:rPr lang="es" sz="2933" b="1" i="0" u="none" strike="noStrike" cap="none">
                <a:solidFill>
                  <a:srgbClr val="B55E19"/>
                </a:solidFill>
                <a:latin typeface="Ubuntu"/>
                <a:ea typeface="Ubuntu"/>
                <a:cs typeface="Ubuntu"/>
                <a:sym typeface="Ubuntu"/>
              </a:rPr>
              <a:t>.</a:t>
            </a:r>
            <a:r>
              <a:rPr lang="es" sz="2933" b="1" i="0" u="none" strike="noStrike" cap="none">
                <a:solidFill>
                  <a:srgbClr val="CE1F1F"/>
                </a:solidFill>
                <a:latin typeface="Ubuntu"/>
                <a:ea typeface="Ubuntu"/>
                <a:cs typeface="Ubuntu"/>
                <a:sym typeface="Ubuntu"/>
              </a:rPr>
              <a:t> </a:t>
            </a:r>
            <a:endParaRPr sz="2933" b="0" i="0" u="none" strike="noStrike" cap="none">
              <a:solidFill>
                <a:srgbClr val="000000"/>
              </a:solidFill>
              <a:latin typeface="Arial"/>
              <a:ea typeface="Arial"/>
              <a:cs typeface="Arial"/>
              <a:sym typeface="Arial"/>
            </a:endParaRPr>
          </a:p>
          <a:p>
            <a:pPr marL="0" marR="0" lvl="0" indent="0" algn="r" rtl="0">
              <a:lnSpc>
                <a:spcPct val="100000"/>
              </a:lnSpc>
              <a:spcBef>
                <a:spcPts val="0"/>
              </a:spcBef>
              <a:spcAft>
                <a:spcPts val="0"/>
              </a:spcAft>
              <a:buClr>
                <a:srgbClr val="000000"/>
              </a:buClr>
              <a:buSzPts val="2200"/>
              <a:buFont typeface="Arial"/>
              <a:buNone/>
            </a:pPr>
            <a:r>
              <a:rPr lang="es" sz="2933" b="1" i="0" u="none" strike="noStrike" cap="none">
                <a:solidFill>
                  <a:srgbClr val="FFFFFF"/>
                </a:solidFill>
                <a:latin typeface="Ubuntu"/>
                <a:ea typeface="Ubuntu"/>
                <a:cs typeface="Ubuntu"/>
                <a:sym typeface="Ubuntu"/>
              </a:rPr>
              <a:t>Innovación</a:t>
            </a:r>
            <a:r>
              <a:rPr lang="es" sz="2933" b="1" i="0" u="none" strike="noStrike" cap="none">
                <a:solidFill>
                  <a:srgbClr val="00B0F0"/>
                </a:solidFill>
                <a:latin typeface="Ubuntu"/>
                <a:ea typeface="Ubuntu"/>
                <a:cs typeface="Ubuntu"/>
                <a:sym typeface="Ubuntu"/>
              </a:rPr>
              <a:t>.</a:t>
            </a:r>
            <a:endParaRPr sz="2933" b="0" i="0" u="none" strike="noStrike" cap="none">
              <a:solidFill>
                <a:srgbClr val="000000"/>
              </a:solidFill>
              <a:latin typeface="Arial"/>
              <a:ea typeface="Arial"/>
              <a:cs typeface="Arial"/>
              <a:sym typeface="Arial"/>
            </a:endParaRPr>
          </a:p>
        </p:txBody>
      </p:sp>
      <p:sp>
        <p:nvSpPr>
          <p:cNvPr id="13" name="Google Shape;13;p8"/>
          <p:cNvSpPr/>
          <p:nvPr/>
        </p:nvSpPr>
        <p:spPr>
          <a:xfrm>
            <a:off x="5480640" y="5745240"/>
            <a:ext cx="1230000" cy="437600"/>
          </a:xfrm>
          <a:prstGeom prst="rect">
            <a:avLst/>
          </a:prstGeom>
          <a:noFill/>
          <a:ln>
            <a:noFill/>
          </a:ln>
        </p:spPr>
        <p:txBody>
          <a:bodyPr spcFirstLastPara="1" wrap="square" lIns="122033" tIns="60833" rIns="122033" bIns="60833" anchor="t" anchorCtr="0">
            <a:noAutofit/>
          </a:bodyPr>
          <a:lstStyle/>
          <a:p>
            <a:pPr marL="0" marR="0" lvl="0" indent="0" algn="ctr" rtl="0">
              <a:lnSpc>
                <a:spcPct val="90000"/>
              </a:lnSpc>
              <a:spcBef>
                <a:spcPts val="0"/>
              </a:spcBef>
              <a:spcAft>
                <a:spcPts val="0"/>
              </a:spcAft>
              <a:buClr>
                <a:srgbClr val="000000"/>
              </a:buClr>
              <a:buSzPts val="1400"/>
              <a:buFont typeface="Arial"/>
              <a:buNone/>
            </a:pPr>
            <a:r>
              <a:rPr lang="es" sz="1867" b="1" i="0" u="none" strike="noStrike" cap="none">
                <a:solidFill>
                  <a:srgbClr val="C00000"/>
                </a:solidFill>
                <a:latin typeface="Ubuntu"/>
                <a:ea typeface="Ubuntu"/>
                <a:cs typeface="Ubuntu"/>
                <a:sym typeface="Ubuntu"/>
              </a:rPr>
              <a:t>n.world</a:t>
            </a:r>
            <a:endParaRPr sz="1867" b="0" i="0" u="none" strike="noStrike" cap="none">
              <a:solidFill>
                <a:srgbClr val="000000"/>
              </a:solidFill>
              <a:latin typeface="Arial"/>
              <a:ea typeface="Arial"/>
              <a:cs typeface="Arial"/>
              <a:sym typeface="Arial"/>
            </a:endParaRPr>
          </a:p>
        </p:txBody>
      </p:sp>
      <p:sp>
        <p:nvSpPr>
          <p:cNvPr id="14" name="Google Shape;14;p8"/>
          <p:cNvSpPr txBox="1">
            <a:spLocks noGrp="1"/>
          </p:cNvSpPr>
          <p:nvPr>
            <p:ph type="title"/>
          </p:nvPr>
        </p:nvSpPr>
        <p:spPr>
          <a:xfrm>
            <a:off x="609480" y="273600"/>
            <a:ext cx="10972400" cy="1144400"/>
          </a:xfrm>
          <a:prstGeom prst="rect">
            <a:avLst/>
          </a:prstGeom>
          <a:noFill/>
          <a:ln>
            <a:noFill/>
          </a:ln>
        </p:spPr>
        <p:txBody>
          <a:bodyPr spcFirstLastPara="1" wrap="square" lIns="0" tIns="0" rIns="0" bIns="0" anchor="ctr" anchorCtr="0">
            <a:noAutofit/>
          </a:bodyPr>
          <a:lstStyle>
            <a:lvl1pPr marR="0" lvl="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endParaRPr/>
          </a:p>
        </p:txBody>
      </p:sp>
      <p:sp>
        <p:nvSpPr>
          <p:cNvPr id="15" name="Google Shape;15;p8"/>
          <p:cNvSpPr txBox="1">
            <a:spLocks noGrp="1"/>
          </p:cNvSpPr>
          <p:nvPr>
            <p:ph type="body" idx="1"/>
          </p:nvPr>
        </p:nvSpPr>
        <p:spPr>
          <a:xfrm>
            <a:off x="609480" y="1604520"/>
            <a:ext cx="10972400" cy="3977600"/>
          </a:xfrm>
          <a:prstGeom prst="rect">
            <a:avLst/>
          </a:prstGeom>
          <a:noFill/>
          <a:ln>
            <a:noFill/>
          </a:ln>
        </p:spPr>
        <p:txBody>
          <a:bodyPr spcFirstLastPara="1" wrap="square" lIns="0" tIns="0" rIns="0" bIns="0" anchor="t" anchorCtr="0">
            <a:normAutofit/>
          </a:bodyPr>
          <a:lstStyle>
            <a:lvl1pPr marL="457200" marR="0" lvl="0" indent="-22860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3409098773"/>
      </p:ext>
    </p:extLst>
  </p:cSld>
  <p:clrMap bg1="lt1" tx1="dk1" bg2="dk2" tx2="lt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5"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54"/>
        <p:cNvGrpSpPr/>
        <p:nvPr/>
      </p:nvGrpSpPr>
      <p:grpSpPr>
        <a:xfrm>
          <a:off x="0" y="0"/>
          <a:ext cx="0" cy="0"/>
          <a:chOff x="0" y="0"/>
          <a:chExt cx="0" cy="0"/>
        </a:xfrm>
      </p:grpSpPr>
    </p:spTree>
    <p:extLst>
      <p:ext uri="{BB962C8B-B14F-4D97-AF65-F5344CB8AC3E}">
        <p14:creationId xmlns:p14="http://schemas.microsoft.com/office/powerpoint/2010/main" val="2605373170"/>
      </p:ext>
    </p:extLst>
  </p:cSld>
  <p:clrMap bg1="lt1" tx1="dk1" bg2="dk2" tx2="lt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6" name="Google Shape;54;p32"/>
          <p:cNvPicPr/>
          <p:nvPr/>
        </p:nvPicPr>
        <p:blipFill>
          <a:blip r:embed="rId3">
            <a:alphaModFix amt="41000"/>
          </a:blip>
          <a:srcRect l="-25083" t="16636" r="-25069" b="27008"/>
          <a:stretch/>
        </p:blipFill>
        <p:spPr>
          <a:xfrm>
            <a:off x="0" y="0"/>
            <a:ext cx="12190680" cy="6856920"/>
          </a:xfrm>
          <a:prstGeom prst="rect">
            <a:avLst/>
          </a:prstGeom>
          <a:ln w="0">
            <a:noFill/>
          </a:ln>
        </p:spPr>
      </p:pic>
    </p:spTree>
  </p:cSld>
  <p:clrMap bg1="lt1" tx1="dk1" bg2="lt2" tx2="dk2" accent1="accent1" accent2="accent2" accent3="accent3" accent4="accent4" accent5="accent5" accent6="accent6" hlink="hlink" folHlink="folHlink"/>
  <p:sldLayoutIdLst>
    <p:sldLayoutId id="214748365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7" name="Google Shape;58;p33"/>
          <p:cNvPicPr/>
          <p:nvPr/>
        </p:nvPicPr>
        <p:blipFill>
          <a:blip r:embed="rId3">
            <a:alphaModFix amt="20000"/>
          </a:blip>
          <a:srcRect t="7820" b="7818"/>
          <a:stretch/>
        </p:blipFill>
        <p:spPr>
          <a:xfrm>
            <a:off x="0" y="0"/>
            <a:ext cx="12190680" cy="6856920"/>
          </a:xfrm>
          <a:prstGeom prst="rect">
            <a:avLst/>
          </a:prstGeom>
          <a:ln w="0">
            <a:noFill/>
          </a:ln>
        </p:spPr>
      </p:pic>
    </p:spTree>
  </p:cSld>
  <p:clrMap bg1="lt1" tx1="dk1" bg2="lt2" tx2="dk2" accent1="accent1" accent2="accent2" accent3="accent3" accent4="accent4" accent5="accent5" accent6="accent6" hlink="hlink" folHlink="folHlink"/>
  <p:sldLayoutIdLst>
    <p:sldLayoutId id="214748365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8" name="Google Shape;62;p34"/>
          <p:cNvPicPr/>
          <p:nvPr/>
        </p:nvPicPr>
        <p:blipFill>
          <a:blip r:embed="rId3">
            <a:alphaModFix amt="33000"/>
          </a:blip>
          <a:srcRect t="12538" b="12546"/>
          <a:stretch/>
        </p:blipFill>
        <p:spPr>
          <a:xfrm rot="10800000" flipH="1">
            <a:off x="0" y="0"/>
            <a:ext cx="12190680" cy="6856920"/>
          </a:xfrm>
          <a:prstGeom prst="rect">
            <a:avLst/>
          </a:prstGeom>
          <a:ln w="0">
            <a:noFill/>
          </a:ln>
        </p:spPr>
      </p:pic>
    </p:spTree>
  </p:cSld>
  <p:clrMap bg1="lt1" tx1="dk1" bg2="lt2" tx2="dk2" accent1="accent1" accent2="accent2" accent3="accent3" accent4="accent4" accent5="accent5" accent6="accent6" hlink="hlink" folHlink="folHlink"/>
  <p:sldLayoutIdLst>
    <p:sldLayoutId id="214748365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9" name="Google Shape;66;p35"/>
          <p:cNvPicPr/>
          <p:nvPr/>
        </p:nvPicPr>
        <p:blipFill>
          <a:blip r:embed="rId3">
            <a:alphaModFix amt="17000"/>
          </a:blip>
          <a:stretch/>
        </p:blipFill>
        <p:spPr>
          <a:xfrm rot="5400000">
            <a:off x="8136720" y="1628280"/>
            <a:ext cx="6088320" cy="4383720"/>
          </a:xfrm>
          <a:prstGeom prst="rect">
            <a:avLst/>
          </a:prstGeom>
          <a:ln w="0">
            <a:noFill/>
          </a:ln>
        </p:spPr>
      </p:pic>
      <p:pic>
        <p:nvPicPr>
          <p:cNvPr id="10" name="Google Shape;67;p35"/>
          <p:cNvPicPr/>
          <p:nvPr/>
        </p:nvPicPr>
        <p:blipFill>
          <a:blip r:embed="rId4"/>
          <a:stretch/>
        </p:blipFill>
        <p:spPr>
          <a:xfrm>
            <a:off x="960120" y="960120"/>
            <a:ext cx="538560" cy="666360"/>
          </a:xfrm>
          <a:prstGeom prst="rect">
            <a:avLst/>
          </a:prstGeom>
          <a:ln w="0">
            <a:noFill/>
          </a:ln>
        </p:spPr>
      </p:pic>
      <p:sp>
        <p:nvSpPr>
          <p:cNvPr id="11" name="Google Shape;69;p35"/>
          <p:cNvSpPr/>
          <p:nvPr/>
        </p:nvSpPr>
        <p:spPr>
          <a:xfrm>
            <a:off x="-950760" y="2008440"/>
            <a:ext cx="3946320" cy="4087080"/>
          </a:xfrm>
          <a:prstGeom prst="ellipse">
            <a:avLst/>
          </a:prstGeom>
          <a:solidFill>
            <a:schemeClr val="accent2"/>
          </a:solidFill>
          <a:ln w="9525">
            <a:solidFill>
              <a:srgbClr val="3B3B3B"/>
            </a:solidFill>
            <a:round/>
          </a:ln>
        </p:spPr>
        <p:style>
          <a:lnRef idx="0">
            <a:scrgbClr r="0" g="0" b="0"/>
          </a:lnRef>
          <a:fillRef idx="0">
            <a:scrgbClr r="0" g="0" b="0"/>
          </a:fillRef>
          <a:effectRef idx="0">
            <a:scrgbClr r="0" g="0" b="0"/>
          </a:effectRef>
          <a:fontRef idx="minor"/>
        </p:style>
        <p:txBody>
          <a:bodyPr lIns="90000" tIns="91440" rIns="90000" bIns="91440" anchor="ctr">
            <a:noAutofit/>
          </a:bodyPr>
          <a:lstStyle/>
          <a:p>
            <a:pPr>
              <a:lnSpc>
                <a:spcPct val="100000"/>
              </a:lnSpc>
              <a:tabLst>
                <a:tab pos="0" algn="l"/>
              </a:tabLst>
            </a:pPr>
            <a:endParaRPr lang="es-ES" sz="1400" b="0" strike="noStrike" spc="-1">
              <a:solidFill>
                <a:srgbClr val="FFFFFF"/>
              </a:solidFill>
              <a:latin typeface="Arial"/>
            </a:endParaRPr>
          </a:p>
        </p:txBody>
      </p:sp>
    </p:spTree>
  </p:cSld>
  <p:clrMap bg1="lt1" tx1="dk1" bg2="lt2" tx2="dk2" accent1="accent1" accent2="accent2" accent3="accent3" accent4="accent4" accent5="accent5" accent6="accent6" hlink="hlink" folHlink="folHlink"/>
  <p:sldLayoutIdLst>
    <p:sldLayoutId id="214748365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 name="Google Shape;72;p36"/>
          <p:cNvSpPr/>
          <p:nvPr/>
        </p:nvSpPr>
        <p:spPr>
          <a:xfrm>
            <a:off x="7050600" y="-1209600"/>
            <a:ext cx="9275040" cy="9276480"/>
          </a:xfrm>
          <a:prstGeom prst="ellipse">
            <a:avLst/>
          </a:prstGeom>
          <a:solidFill>
            <a:schemeClr val="accent2"/>
          </a:solidFill>
          <a:ln w="0">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nSpc>
                <a:spcPct val="100000"/>
              </a:lnSpc>
              <a:tabLst>
                <a:tab pos="0" algn="l"/>
              </a:tabLst>
            </a:pPr>
            <a:endParaRPr lang="es-ES" sz="1400" b="0" strike="noStrike" spc="-1">
              <a:solidFill>
                <a:srgbClr val="FFFFFF"/>
              </a:solidFill>
              <a:latin typeface="Arial"/>
            </a:endParaRPr>
          </a:p>
        </p:txBody>
      </p:sp>
      <p:cxnSp>
        <p:nvCxnSpPr>
          <p:cNvPr id="13" name="Google Shape;75;p36"/>
          <p:cNvCxnSpPr/>
          <p:nvPr/>
        </p:nvCxnSpPr>
        <p:spPr>
          <a:xfrm>
            <a:off x="956880" y="4184280"/>
            <a:ext cx="4398840" cy="1080"/>
          </a:xfrm>
          <a:prstGeom prst="straightConnector1">
            <a:avLst/>
          </a:prstGeom>
          <a:ln w="19050">
            <a:solidFill>
              <a:srgbClr val="110841"/>
            </a:solidFill>
            <a:round/>
          </a:ln>
        </p:spPr>
      </p:cxnSp>
    </p:spTree>
  </p:cSld>
  <p:clrMap bg1="lt1" tx1="dk1" bg2="lt2" tx2="dk2" accent1="accent1" accent2="accent2" accent3="accent3" accent4="accent4" accent5="accent5" accent6="accent6" hlink="hlink" folHlink="folHlink"/>
  <p:sldLayoutIdLst>
    <p:sldLayoutId id="214748366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4" name="Google Shape;79;p37"/>
          <p:cNvSpPr/>
          <p:nvPr/>
        </p:nvSpPr>
        <p:spPr>
          <a:xfrm>
            <a:off x="7050600" y="-1209600"/>
            <a:ext cx="9275040" cy="9276480"/>
          </a:xfrm>
          <a:prstGeom prst="ellipse">
            <a:avLst/>
          </a:prstGeom>
          <a:solidFill>
            <a:schemeClr val="accent4"/>
          </a:solidFill>
          <a:ln w="0">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nSpc>
                <a:spcPct val="100000"/>
              </a:lnSpc>
              <a:tabLst>
                <a:tab pos="0" algn="l"/>
              </a:tabLst>
            </a:pPr>
            <a:endParaRPr lang="es-ES" sz="1400" b="0" strike="noStrike" spc="-1">
              <a:solidFill>
                <a:srgbClr val="FFFFFF"/>
              </a:solidFill>
              <a:latin typeface="Arial"/>
            </a:endParaRPr>
          </a:p>
        </p:txBody>
      </p:sp>
      <p:cxnSp>
        <p:nvCxnSpPr>
          <p:cNvPr id="15" name="Google Shape;82;p37"/>
          <p:cNvCxnSpPr/>
          <p:nvPr/>
        </p:nvCxnSpPr>
        <p:spPr>
          <a:xfrm>
            <a:off x="956880" y="4184280"/>
            <a:ext cx="4398840" cy="1080"/>
          </a:xfrm>
          <a:prstGeom prst="straightConnector1">
            <a:avLst/>
          </a:prstGeom>
          <a:ln w="19050">
            <a:solidFill>
              <a:srgbClr val="110841"/>
            </a:solidFill>
            <a:round/>
          </a:ln>
        </p:spPr>
      </p:cxnSp>
    </p:spTree>
  </p:cSld>
  <p:clrMap bg1="lt1" tx1="dk1" bg2="lt2" tx2="dk2" accent1="accent1" accent2="accent2" accent3="accent3" accent4="accent4" accent5="accent5" accent6="accent6" hlink="hlink" folHlink="folHlink"/>
  <p:sldLayoutIdLst>
    <p:sldLayoutId id="214748366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notesSlide" Target="../notesSlides/notesSlide8.xml"/><Relationship Id="rId1" Type="http://schemas.openxmlformats.org/officeDocument/2006/relationships/slideLayout" Target="../slideLayouts/slideLayout26.xml"/><Relationship Id="rId4" Type="http://schemas.openxmlformats.org/officeDocument/2006/relationships/hyperlink" Target="https://docs.python.org/3/glossary.html#term-decorator"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39.xml"/></Relationships>
</file>

<file path=ppt/slides/_rels/slide12.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notesSlide" Target="../notesSlides/notesSlide10.xml"/><Relationship Id="rId1" Type="http://schemas.openxmlformats.org/officeDocument/2006/relationships/slideLayout" Target="../slideLayouts/slideLayout26.xml"/><Relationship Id="rId5" Type="http://schemas.openxmlformats.org/officeDocument/2006/relationships/image" Target="../media/image23.png"/><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39.xml"/></Relationships>
</file>

<file path=ppt/slides/_rels/slide14.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notesSlide" Target="../notesSlides/notesSlide12.xml"/><Relationship Id="rId1" Type="http://schemas.openxmlformats.org/officeDocument/2006/relationships/slideLayout" Target="../slideLayouts/slideLayout26.xml"/><Relationship Id="rId5" Type="http://schemas.openxmlformats.org/officeDocument/2006/relationships/image" Target="../media/image25.png"/><Relationship Id="rId4" Type="http://schemas.openxmlformats.org/officeDocument/2006/relationships/image" Target="../media/image24.jpg"/></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39.xml"/></Relationships>
</file>

<file path=ppt/slides/_rels/slide16.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notesSlide" Target="../notesSlides/notesSlide14.xml"/><Relationship Id="rId1" Type="http://schemas.openxmlformats.org/officeDocument/2006/relationships/slideLayout" Target="../slideLayouts/slideLayout26.xml"/><Relationship Id="rId4" Type="http://schemas.openxmlformats.org/officeDocument/2006/relationships/image" Target="../media/image26.jpg"/></Relationships>
</file>

<file path=ppt/slides/_rels/slide17.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notesSlide" Target="../notesSlides/notesSlide15.xml"/><Relationship Id="rId1" Type="http://schemas.openxmlformats.org/officeDocument/2006/relationships/slideLayout" Target="../slideLayouts/slideLayout26.xml"/><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notesSlide" Target="../notesSlides/notesSlide16.xml"/><Relationship Id="rId1" Type="http://schemas.openxmlformats.org/officeDocument/2006/relationships/slideLayout" Target="../slideLayouts/slideLayout26.xml"/><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notesSlide" Target="../notesSlides/notesSlide17.xml"/><Relationship Id="rId1" Type="http://schemas.openxmlformats.org/officeDocument/2006/relationships/slideLayout" Target="../slideLayouts/slideLayout26.xml"/><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notesSlide" Target="../notesSlides/notesSlide18.xml"/><Relationship Id="rId1" Type="http://schemas.openxmlformats.org/officeDocument/2006/relationships/slideLayout" Target="../slideLayouts/slideLayout26.xml"/><Relationship Id="rId4" Type="http://schemas.openxmlformats.org/officeDocument/2006/relationships/image" Target="../media/image30.png"/></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39.xml"/></Relationships>
</file>

<file path=ppt/slides/_rels/slide22.xml.rels><?xml version="1.0" encoding="UTF-8" standalone="yes"?>
<Relationships xmlns="http://schemas.openxmlformats.org/package/2006/relationships"><Relationship Id="rId3" Type="http://schemas.openxmlformats.org/officeDocument/2006/relationships/hyperlink" Target="https://entrenamiento-python-basico.readthedocs.io/es/latest/leccion8/index.html" TargetMode="External"/><Relationship Id="rId2" Type="http://schemas.openxmlformats.org/officeDocument/2006/relationships/notesSlide" Target="../notesSlides/notesSlide20.xml"/><Relationship Id="rId1" Type="http://schemas.openxmlformats.org/officeDocument/2006/relationships/slideLayout" Target="../slideLayouts/slideLayout26.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15.gif"/></Relationships>
</file>

<file path=ppt/slides/_rels/slide23.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notesSlide" Target="../notesSlides/notesSlide21.xml"/><Relationship Id="rId1" Type="http://schemas.openxmlformats.org/officeDocument/2006/relationships/slideLayout" Target="../slideLayouts/slideLayout26.xml"/><Relationship Id="rId5" Type="http://schemas.openxmlformats.org/officeDocument/2006/relationships/image" Target="../media/image34.png"/><Relationship Id="rId4" Type="http://schemas.openxmlformats.org/officeDocument/2006/relationships/image" Target="../media/image33.png"/></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2.xml"/><Relationship Id="rId1" Type="http://schemas.openxmlformats.org/officeDocument/2006/relationships/slideLayout" Target="../slideLayouts/slideLayout50.xml"/><Relationship Id="rId4" Type="http://schemas.openxmlformats.org/officeDocument/2006/relationships/image" Target="../media/image35.gi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notesSlide" Target="../notesSlides/notesSlide1.xml"/><Relationship Id="rId1" Type="http://schemas.openxmlformats.org/officeDocument/2006/relationships/slideLayout" Target="../slideLayouts/slideLayout26.xml"/><Relationship Id="rId4" Type="http://schemas.openxmlformats.org/officeDocument/2006/relationships/image" Target="../media/image16.jpg"/></Relationships>
</file>

<file path=ppt/slides/_rels/slide4.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notesSlide" Target="../notesSlides/notesSlide2.xml"/><Relationship Id="rId1" Type="http://schemas.openxmlformats.org/officeDocument/2006/relationships/slideLayout" Target="../slideLayouts/slideLayout26.xml"/><Relationship Id="rId4" Type="http://schemas.openxmlformats.org/officeDocument/2006/relationships/image" Target="../media/image17.png"/></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39.xml"/></Relationships>
</file>

<file path=ppt/slides/_rels/slide6.xml.rels><?xml version="1.0" encoding="UTF-8" standalone="yes"?>
<Relationships xmlns="http://schemas.openxmlformats.org/package/2006/relationships"><Relationship Id="rId3" Type="http://schemas.openxmlformats.org/officeDocument/2006/relationships/hyperlink" Target="https://youtu.be/DlphYPc_HKk" TargetMode="External"/><Relationship Id="rId2" Type="http://schemas.openxmlformats.org/officeDocument/2006/relationships/notesSlide" Target="../notesSlides/notesSlide4.xml"/><Relationship Id="rId1" Type="http://schemas.openxmlformats.org/officeDocument/2006/relationships/slideLayout" Target="../slideLayouts/slideLayout26.xml"/><Relationship Id="rId4" Type="http://schemas.openxmlformats.org/officeDocument/2006/relationships/image" Target="../media/image15.gif"/></Relationships>
</file>

<file path=ppt/slides/_rels/slide7.xml.rels><?xml version="1.0" encoding="UTF-8" standalone="yes"?>
<Relationships xmlns="http://schemas.openxmlformats.org/package/2006/relationships"><Relationship Id="rId3" Type="http://schemas.openxmlformats.org/officeDocument/2006/relationships/hyperlink" Target="https://youtu.be/iliKayKaGtc" TargetMode="External"/><Relationship Id="rId2" Type="http://schemas.openxmlformats.org/officeDocument/2006/relationships/notesSlide" Target="../notesSlides/notesSlide5.xml"/><Relationship Id="rId1" Type="http://schemas.openxmlformats.org/officeDocument/2006/relationships/slideLayout" Target="../slideLayouts/slideLayout26.xml"/><Relationship Id="rId5" Type="http://schemas.openxmlformats.org/officeDocument/2006/relationships/image" Target="../media/image19.png"/><Relationship Id="rId4" Type="http://schemas.openxmlformats.org/officeDocument/2006/relationships/image" Target="../media/image15.gif"/></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39.xml"/></Relationships>
</file>

<file path=ppt/slides/_rels/slide9.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notesSlide" Target="../notesSlides/notesSlide7.xml"/><Relationship Id="rId1" Type="http://schemas.openxmlformats.org/officeDocument/2006/relationships/slideLayout" Target="../slideLayouts/slideLayout26.xml"/><Relationship Id="rId5" Type="http://schemas.openxmlformats.org/officeDocument/2006/relationships/image" Target="../media/image21.png"/><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PlaceHolder 1"/>
          <p:cNvSpPr>
            <a:spLocks noGrp="1"/>
          </p:cNvSpPr>
          <p:nvPr>
            <p:ph type="title"/>
          </p:nvPr>
        </p:nvSpPr>
        <p:spPr>
          <a:xfrm>
            <a:off x="897480" y="2683080"/>
            <a:ext cx="8145000" cy="1762200"/>
          </a:xfrm>
          <a:prstGeom prst="rect">
            <a:avLst/>
          </a:prstGeom>
          <a:noFill/>
          <a:ln w="0">
            <a:noFill/>
          </a:ln>
        </p:spPr>
        <p:txBody>
          <a:bodyPr lIns="0" tIns="0" rIns="0" bIns="0" anchor="ctr">
            <a:noAutofit/>
          </a:bodyPr>
          <a:lstStyle/>
          <a:p>
            <a:pPr indent="0">
              <a:lnSpc>
                <a:spcPct val="90000"/>
              </a:lnSpc>
              <a:buNone/>
              <a:tabLst>
                <a:tab pos="0" algn="l"/>
              </a:tabLst>
            </a:pPr>
            <a:r>
              <a:rPr lang="es-ES" sz="5600" b="1" spc="-1" dirty="0">
                <a:solidFill>
                  <a:srgbClr val="FFFFFF"/>
                </a:solidFill>
                <a:latin typeface="Ubuntu Medium"/>
              </a:rPr>
              <a:t>Formación</a:t>
            </a:r>
            <a:br>
              <a:rPr lang="es-ES" sz="5600" b="1" spc="-1" dirty="0">
                <a:solidFill>
                  <a:srgbClr val="FFFFFF"/>
                </a:solidFill>
                <a:latin typeface="Ubuntu Medium"/>
              </a:rPr>
            </a:br>
            <a:r>
              <a:rPr lang="es-ES" sz="5600" b="1" spc="-1" dirty="0">
                <a:solidFill>
                  <a:srgbClr val="FFFFFF"/>
                </a:solidFill>
                <a:latin typeface="Ubuntu Medium"/>
              </a:rPr>
              <a:t>Python</a:t>
            </a:r>
            <a:endParaRPr lang="es-ES" sz="5600" b="0" strike="noStrike" spc="-1" dirty="0">
              <a:solidFill>
                <a:srgbClr val="FFFFFF"/>
              </a:solidFill>
              <a:latin typeface="Arial"/>
            </a:endParaRPr>
          </a:p>
        </p:txBody>
      </p:sp>
      <p:sp>
        <p:nvSpPr>
          <p:cNvPr id="75" name="Google Shape;145;p1"/>
          <p:cNvSpPr/>
          <p:nvPr/>
        </p:nvSpPr>
        <p:spPr>
          <a:xfrm>
            <a:off x="9270258" y="4846195"/>
            <a:ext cx="2543400" cy="276999"/>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marL="457200" indent="457200">
              <a:lnSpc>
                <a:spcPct val="100000"/>
              </a:lnSpc>
              <a:tabLst>
                <a:tab pos="0" algn="l"/>
              </a:tabLst>
            </a:pPr>
            <a:r>
              <a:rPr lang="es-ES" sz="1800" b="1" strike="noStrike" spc="-1" dirty="0">
                <a:solidFill>
                  <a:schemeClr val="lt1"/>
                </a:solidFill>
                <a:latin typeface="Ubuntu"/>
                <a:ea typeface="Ubuntu"/>
              </a:rPr>
              <a:t>2024</a:t>
            </a:r>
            <a:endParaRPr lang="es-ES" sz="1800" b="0" strike="noStrike" spc="-1" dirty="0">
              <a:solidFill>
                <a:srgbClr val="FFFFFF"/>
              </a:solidFill>
              <a:latin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g2be6dccbc81_0_2"/>
          <p:cNvSpPr/>
          <p:nvPr/>
        </p:nvSpPr>
        <p:spPr>
          <a:xfrm>
            <a:off x="9666720" y="-1014480"/>
            <a:ext cx="3263700" cy="3245400"/>
          </a:xfrm>
          <a:prstGeom prst="ellipse">
            <a:avLst/>
          </a:prstGeom>
          <a:solidFill>
            <a:srgbClr val="C00000">
              <a:alpha val="9020"/>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cxnSp>
        <p:nvCxnSpPr>
          <p:cNvPr id="232" name="Google Shape;232;g2be6dccbc81_0_2"/>
          <p:cNvCxnSpPr/>
          <p:nvPr/>
        </p:nvCxnSpPr>
        <p:spPr>
          <a:xfrm rot="10800000" flipH="1">
            <a:off x="449280" y="851700"/>
            <a:ext cx="11106000" cy="8700"/>
          </a:xfrm>
          <a:prstGeom prst="straightConnector1">
            <a:avLst/>
          </a:prstGeom>
          <a:noFill/>
          <a:ln w="9525" cap="flat" cmpd="sng">
            <a:solidFill>
              <a:srgbClr val="C00000"/>
            </a:solidFill>
            <a:prstDash val="solid"/>
            <a:round/>
            <a:headEnd type="none" w="sm" len="sm"/>
            <a:tailEnd type="none" w="sm" len="sm"/>
          </a:ln>
        </p:spPr>
      </p:cxnSp>
      <p:sp>
        <p:nvSpPr>
          <p:cNvPr id="233" name="Google Shape;233;g2be6dccbc81_0_2"/>
          <p:cNvSpPr/>
          <p:nvPr/>
        </p:nvSpPr>
        <p:spPr>
          <a:xfrm>
            <a:off x="370800" y="-4"/>
            <a:ext cx="10486200" cy="699600"/>
          </a:xfrm>
          <a:prstGeom prst="rect">
            <a:avLst/>
          </a:prstGeom>
          <a:noFill/>
          <a:ln>
            <a:noFill/>
          </a:ln>
        </p:spPr>
        <p:txBody>
          <a:bodyPr spcFirstLastPara="1" wrap="square" lIns="122025" tIns="421200" rIns="122025" bIns="4212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2660"/>
              <a:buFont typeface="Arial"/>
              <a:buNone/>
              <a:tabLst/>
              <a:defRPr/>
            </a:pPr>
            <a:r>
              <a:rPr kumimoji="0" lang="es-ES" sz="2660" b="1" i="0" u="none" strike="noStrike" kern="0" cap="none" spc="0" normalizeH="0" baseline="0" noProof="0" dirty="0">
                <a:ln>
                  <a:noFill/>
                </a:ln>
                <a:solidFill>
                  <a:srgbClr val="110741"/>
                </a:solidFill>
                <a:effectLst/>
                <a:uLnTx/>
                <a:uFillTx/>
                <a:latin typeface="Ubuntu"/>
                <a:ea typeface="Ubuntu"/>
                <a:cs typeface="Ubuntu"/>
                <a:sym typeface="Ubuntu"/>
              </a:rPr>
              <a:t>Decoradores</a:t>
            </a:r>
            <a:endParaRPr kumimoji="0" sz="2660" b="0" i="1" u="none" strike="noStrike" kern="0" cap="none" spc="0" normalizeH="0" baseline="0" noProof="0" dirty="0">
              <a:ln>
                <a:noFill/>
              </a:ln>
              <a:solidFill>
                <a:srgbClr val="000000"/>
              </a:solidFill>
              <a:effectLst/>
              <a:uLnTx/>
              <a:uFillTx/>
              <a:latin typeface="Arial"/>
              <a:ea typeface="Arial"/>
              <a:cs typeface="Arial"/>
              <a:sym typeface="Arial"/>
            </a:endParaRPr>
          </a:p>
        </p:txBody>
      </p:sp>
      <p:pic>
        <p:nvPicPr>
          <p:cNvPr id="234" name="Google Shape;234;g2be6dccbc81_0_2"/>
          <p:cNvPicPr preferRelativeResize="0"/>
          <p:nvPr/>
        </p:nvPicPr>
        <p:blipFill rotWithShape="1">
          <a:blip r:embed="rId3">
            <a:alphaModFix/>
          </a:blip>
          <a:srcRect/>
          <a:stretch/>
        </p:blipFill>
        <p:spPr>
          <a:xfrm>
            <a:off x="10866625" y="210270"/>
            <a:ext cx="689024" cy="551224"/>
          </a:xfrm>
          <a:prstGeom prst="rect">
            <a:avLst/>
          </a:prstGeom>
          <a:noFill/>
          <a:ln>
            <a:noFill/>
          </a:ln>
        </p:spPr>
      </p:pic>
      <p:sp>
        <p:nvSpPr>
          <p:cNvPr id="235" name="Google Shape;235;g2be6dccbc81_0_2"/>
          <p:cNvSpPr/>
          <p:nvPr/>
        </p:nvSpPr>
        <p:spPr>
          <a:xfrm>
            <a:off x="501600" y="1419550"/>
            <a:ext cx="11188800" cy="3654300"/>
          </a:xfrm>
          <a:prstGeom prst="rect">
            <a:avLst/>
          </a:prstGeom>
          <a:noFill/>
          <a:ln>
            <a:noFill/>
          </a:ln>
        </p:spPr>
        <p:txBody>
          <a:bodyPr spcFirstLastPara="1" wrap="square" lIns="90000" tIns="45000" rIns="90000" bIns="45000" anchor="t" anchorCtr="0">
            <a:noAutofit/>
          </a:bodyPr>
          <a:lstStyle/>
          <a:p>
            <a:pPr marL="0" marR="0" lvl="0" indent="0" algn="just"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s-ES" sz="1800" b="0" i="0" u="none" strike="noStrike" kern="0" cap="none" spc="0" normalizeH="0" baseline="0" noProof="0" dirty="0">
                <a:ln>
                  <a:noFill/>
                </a:ln>
                <a:solidFill>
                  <a:srgbClr val="000000"/>
                </a:solidFill>
                <a:effectLst/>
                <a:uLnTx/>
                <a:uFillTx/>
                <a:latin typeface="Calibri"/>
                <a:ea typeface="Calibri"/>
                <a:cs typeface="Calibri"/>
                <a:sym typeface="Calibri"/>
              </a:rPr>
              <a:t>En el ámbito de las clases, existen decoradores incorporados como </a:t>
            </a:r>
            <a:r>
              <a:rPr kumimoji="0" lang="es-ES" sz="1800" b="0" i="1" u="none" strike="noStrike" kern="0" cap="none" spc="0" normalizeH="0" baseline="0" noProof="0" dirty="0">
                <a:ln>
                  <a:noFill/>
                </a:ln>
                <a:solidFill>
                  <a:srgbClr val="000000"/>
                </a:solidFill>
                <a:effectLst/>
                <a:uLnTx/>
                <a:uFillTx/>
                <a:latin typeface="Calibri"/>
                <a:ea typeface="Calibri"/>
                <a:cs typeface="Calibri"/>
                <a:sym typeface="Calibri"/>
              </a:rPr>
              <a:t>@staticmethod, @classmethod, y @property</a:t>
            </a:r>
            <a:r>
              <a:rPr kumimoji="0" lang="es-ES" sz="1800" b="0" i="0" u="none" strike="noStrike" kern="0" cap="none" spc="0" normalizeH="0" baseline="0" noProof="0" dirty="0">
                <a:ln>
                  <a:noFill/>
                </a:ln>
                <a:solidFill>
                  <a:srgbClr val="000000"/>
                </a:solidFill>
                <a:effectLst/>
                <a:uLnTx/>
                <a:uFillTx/>
                <a:latin typeface="Calibri"/>
                <a:ea typeface="Calibri"/>
                <a:cs typeface="Calibri"/>
                <a:sym typeface="Calibri"/>
              </a:rPr>
              <a:t>, que proveen funcionalidades específicas a los métodos de clases, como la </a:t>
            </a:r>
            <a:r>
              <a:rPr kumimoji="0" lang="es-ES" sz="1800" b="1" i="0" u="none" strike="noStrike" kern="0" cap="none" spc="0" normalizeH="0" baseline="0" noProof="0" dirty="0">
                <a:ln>
                  <a:noFill/>
                </a:ln>
                <a:solidFill>
                  <a:srgbClr val="000000"/>
                </a:solidFill>
                <a:effectLst/>
                <a:uLnTx/>
                <a:uFillTx/>
                <a:latin typeface="Calibri"/>
                <a:ea typeface="Calibri"/>
                <a:cs typeface="Calibri"/>
                <a:sym typeface="Calibri"/>
              </a:rPr>
              <a:t>definición de métodos estáticos o métodos de clase</a:t>
            </a:r>
            <a:r>
              <a:rPr kumimoji="0" lang="es-ES" sz="1800" b="0" i="0" u="none" strike="noStrike" kern="0" cap="none" spc="0" normalizeH="0" baseline="0" noProof="0" dirty="0">
                <a:ln>
                  <a:noFill/>
                </a:ln>
                <a:solidFill>
                  <a:srgbClr val="000000"/>
                </a:solidFill>
                <a:effectLst/>
                <a:uLnTx/>
                <a:uFillTx/>
                <a:latin typeface="Calibri"/>
                <a:ea typeface="Calibri"/>
                <a:cs typeface="Calibri"/>
                <a:sym typeface="Calibri"/>
              </a:rPr>
              <a:t>.</a:t>
            </a: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a:p>
            <a:pPr marL="0" marR="0" lvl="0" indent="0" algn="just" defTabSz="914400" rtl="0" eaLnBrk="1" fontAlgn="auto" latinLnBrk="0" hangingPunct="1">
              <a:lnSpc>
                <a:spcPct val="100000"/>
              </a:lnSpc>
              <a:spcBef>
                <a:spcPts val="0"/>
              </a:spcBef>
              <a:spcAft>
                <a:spcPts val="0"/>
              </a:spcAft>
              <a:buClr>
                <a:srgbClr val="000000"/>
              </a:buClr>
              <a:buSzPts val="1100"/>
              <a:buFont typeface="Arial"/>
              <a:buNone/>
              <a:tabLst/>
              <a:defRPr/>
            </a:pP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a:p>
            <a:pPr marL="0" marR="0" lvl="0" indent="0" algn="just"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s-ES" sz="1800" b="0" i="0" u="none" strike="noStrike" kern="0" cap="none" spc="0" normalizeH="0" baseline="0" noProof="0" dirty="0">
                <a:ln>
                  <a:noFill/>
                </a:ln>
                <a:solidFill>
                  <a:srgbClr val="000000"/>
                </a:solidFill>
                <a:effectLst/>
                <a:uLnTx/>
                <a:uFillTx/>
                <a:latin typeface="Calibri"/>
                <a:ea typeface="Calibri"/>
                <a:cs typeface="Calibri"/>
                <a:sym typeface="Calibri"/>
              </a:rPr>
              <a:t>Adicionalmente, los decoradores </a:t>
            </a:r>
            <a:r>
              <a:rPr kumimoji="0" lang="es-ES" sz="1800" b="1" i="0" u="none" strike="noStrike" kern="0" cap="none" spc="0" normalizeH="0" baseline="0" noProof="0" dirty="0">
                <a:ln>
                  <a:noFill/>
                </a:ln>
                <a:solidFill>
                  <a:srgbClr val="000000"/>
                </a:solidFill>
                <a:effectLst/>
                <a:uLnTx/>
                <a:uFillTx/>
                <a:latin typeface="Calibri"/>
                <a:ea typeface="Calibri"/>
                <a:cs typeface="Calibri"/>
                <a:sym typeface="Calibri"/>
              </a:rPr>
              <a:t>ofrecen una manera de implementar patrones de diseño</a:t>
            </a:r>
            <a:r>
              <a:rPr kumimoji="0" lang="es-ES" sz="1800" b="0" i="0" u="none" strike="noStrike" kern="0" cap="none" spc="0" normalizeH="0" baseline="0" noProof="0" dirty="0">
                <a:ln>
                  <a:noFill/>
                </a:ln>
                <a:solidFill>
                  <a:srgbClr val="000000"/>
                </a:solidFill>
                <a:effectLst/>
                <a:uLnTx/>
                <a:uFillTx/>
                <a:latin typeface="Calibri"/>
                <a:ea typeface="Calibri"/>
                <a:cs typeface="Calibri"/>
                <a:sym typeface="Calibri"/>
              </a:rPr>
              <a:t>, como el patrón </a:t>
            </a:r>
            <a:r>
              <a:rPr kumimoji="0" lang="es-ES" sz="1800" b="0" i="1" u="none" strike="noStrike" kern="0" cap="none" spc="0" normalizeH="0" baseline="0" noProof="0" dirty="0" err="1">
                <a:ln>
                  <a:noFill/>
                </a:ln>
                <a:solidFill>
                  <a:srgbClr val="000000"/>
                </a:solidFill>
                <a:effectLst/>
                <a:uLnTx/>
                <a:uFillTx/>
                <a:latin typeface="Calibri"/>
                <a:ea typeface="Calibri"/>
                <a:cs typeface="Calibri"/>
                <a:sym typeface="Calibri"/>
              </a:rPr>
              <a:t>Singleton</a:t>
            </a:r>
            <a:r>
              <a:rPr kumimoji="0" lang="es-ES" sz="1800" b="0" i="0" u="none" strike="noStrike" kern="0" cap="none" spc="0" normalizeH="0" baseline="0" noProof="0" dirty="0">
                <a:ln>
                  <a:noFill/>
                </a:ln>
                <a:solidFill>
                  <a:srgbClr val="000000"/>
                </a:solidFill>
                <a:effectLst/>
                <a:uLnTx/>
                <a:uFillTx/>
                <a:latin typeface="Calibri"/>
                <a:ea typeface="Calibri"/>
                <a:cs typeface="Calibri"/>
                <a:sym typeface="Calibri"/>
              </a:rPr>
              <a:t>, donde se garantiza que una clase tenga solo una instancia.</a:t>
            </a: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a:p>
            <a:pPr marL="0" marR="0" lvl="0" indent="0" algn="just" defTabSz="914400" rtl="0" eaLnBrk="1" fontAlgn="auto" latinLnBrk="0" hangingPunct="1">
              <a:lnSpc>
                <a:spcPct val="100000"/>
              </a:lnSpc>
              <a:spcBef>
                <a:spcPts val="0"/>
              </a:spcBef>
              <a:spcAft>
                <a:spcPts val="0"/>
              </a:spcAft>
              <a:buClr>
                <a:srgbClr val="000000"/>
              </a:buClr>
              <a:buSzPts val="1100"/>
              <a:buFont typeface="Arial"/>
              <a:buNone/>
              <a:tabLst/>
              <a:defRPr/>
            </a:pP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p:txBody>
      </p:sp>
      <p:sp>
        <p:nvSpPr>
          <p:cNvPr id="236" name="Google Shape;236;g2be6dccbc81_0_2"/>
          <p:cNvSpPr/>
          <p:nvPr/>
        </p:nvSpPr>
        <p:spPr>
          <a:xfrm>
            <a:off x="651200" y="6156750"/>
            <a:ext cx="10165200" cy="551100"/>
          </a:xfrm>
          <a:prstGeom prst="rect">
            <a:avLst/>
          </a:prstGeom>
          <a:noFill/>
          <a:ln>
            <a:noFill/>
          </a:ln>
        </p:spPr>
        <p:txBody>
          <a:bodyPr spcFirstLastPara="1" wrap="square" lIns="90000" tIns="45000" rIns="90000" bIns="45000" anchor="t" anchorCtr="0">
            <a:noAutofit/>
          </a:bodyPr>
          <a:lstStyle/>
          <a:p>
            <a:pPr marL="0" marR="0" lvl="0" indent="0" algn="just" defTabSz="914400" rtl="0" eaLnBrk="1" fontAlgn="auto" latinLnBrk="0" hangingPunct="1">
              <a:lnSpc>
                <a:spcPct val="100000"/>
              </a:lnSpc>
              <a:spcBef>
                <a:spcPts val="0"/>
              </a:spcBef>
              <a:spcAft>
                <a:spcPts val="0"/>
              </a:spcAft>
              <a:buClr>
                <a:srgbClr val="000000"/>
              </a:buClr>
              <a:buSzPts val="1600"/>
              <a:buFont typeface="Arial"/>
              <a:buNone/>
              <a:tabLst/>
              <a:defRPr/>
            </a:pPr>
            <a:r>
              <a:rPr kumimoji="0" lang="es-ES" sz="1600" b="0" i="0" u="none" strike="noStrike" kern="0" cap="none" spc="0" normalizeH="0" baseline="0" noProof="0">
                <a:ln>
                  <a:noFill/>
                </a:ln>
                <a:solidFill>
                  <a:srgbClr val="000000"/>
                </a:solidFill>
                <a:effectLst/>
                <a:uLnTx/>
                <a:uFillTx/>
                <a:latin typeface="Calibri"/>
                <a:ea typeface="Calibri"/>
                <a:cs typeface="Calibri"/>
                <a:sym typeface="Calibri"/>
              </a:rPr>
              <a:t>Para más información sobre decoradores se puede consultar la </a:t>
            </a:r>
            <a:r>
              <a:rPr kumimoji="0" lang="es-ES" sz="1600" b="0" i="0" u="sng" strike="noStrike" kern="0" cap="none" spc="0" normalizeH="0" baseline="0" noProof="0">
                <a:ln>
                  <a:noFill/>
                </a:ln>
                <a:solidFill>
                  <a:srgbClr val="0563C1"/>
                </a:solidFill>
                <a:effectLst/>
                <a:uLnTx/>
                <a:uFillTx/>
                <a:latin typeface="Calibri"/>
                <a:ea typeface="Calibri"/>
                <a:cs typeface="Calibri"/>
                <a:sym typeface="Calibri"/>
                <a:hlinkClick r:id="rId4"/>
              </a:rPr>
              <a:t>documentación oficial</a:t>
            </a:r>
            <a:r>
              <a:rPr kumimoji="0" lang="es-ES" sz="1600" b="0" i="0" u="none" strike="noStrike" kern="0" cap="none" spc="0" normalizeH="0" baseline="0" noProof="0">
                <a:ln>
                  <a:noFill/>
                </a:ln>
                <a:solidFill>
                  <a:srgbClr val="000000"/>
                </a:solidFill>
                <a:effectLst/>
                <a:uLnTx/>
                <a:uFillTx/>
                <a:latin typeface="Calibri"/>
                <a:ea typeface="Calibri"/>
                <a:cs typeface="Calibri"/>
                <a:sym typeface="Calibri"/>
              </a:rPr>
              <a:t>.</a:t>
            </a:r>
            <a:endParaRPr kumimoji="0" sz="1800" b="0" i="0" u="none" strike="noStrike" kern="0" cap="none" spc="0" normalizeH="0" baseline="0" noProof="0">
              <a:ln>
                <a:noFill/>
              </a:ln>
              <a:solidFill>
                <a:srgbClr val="000000"/>
              </a:solidFill>
              <a:effectLst/>
              <a:uLnTx/>
              <a:uFillTx/>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pic>
        <p:nvPicPr>
          <p:cNvPr id="335" name="Google Shape;335;g2ab60faf331_0_60"/>
          <p:cNvPicPr preferRelativeResize="0"/>
          <p:nvPr/>
        </p:nvPicPr>
        <p:blipFill rotWithShape="1">
          <a:blip r:embed="rId3">
            <a:alphaModFix/>
          </a:blip>
          <a:srcRect/>
          <a:stretch/>
        </p:blipFill>
        <p:spPr>
          <a:xfrm>
            <a:off x="-15840" y="-18000"/>
            <a:ext cx="12191403" cy="6875280"/>
          </a:xfrm>
          <a:prstGeom prst="rect">
            <a:avLst/>
          </a:prstGeom>
          <a:noFill/>
          <a:ln>
            <a:noFill/>
          </a:ln>
        </p:spPr>
      </p:pic>
      <p:sp>
        <p:nvSpPr>
          <p:cNvPr id="336" name="Google Shape;336;g2ab60faf331_0_60"/>
          <p:cNvSpPr/>
          <p:nvPr/>
        </p:nvSpPr>
        <p:spPr>
          <a:xfrm>
            <a:off x="1135080" y="506880"/>
            <a:ext cx="6942800" cy="994000"/>
          </a:xfrm>
          <a:prstGeom prst="rect">
            <a:avLst/>
          </a:prstGeom>
          <a:noFill/>
          <a:ln>
            <a:noFill/>
          </a:ln>
        </p:spPr>
        <p:txBody>
          <a:bodyPr spcFirstLastPara="1" wrap="square" lIns="162367" tIns="162367" rIns="162367" bIns="162367" anchor="t" anchorCtr="0">
            <a:noAutofit/>
          </a:bodyPr>
          <a:lstStyle/>
          <a:p>
            <a:pPr defTabSz="1219170">
              <a:lnSpc>
                <a:spcPct val="80000"/>
              </a:lnSpc>
              <a:buClr>
                <a:srgbClr val="000000"/>
              </a:buClr>
              <a:buSzPts val="3300"/>
            </a:pPr>
            <a:r>
              <a:rPr lang="es" sz="4400" b="1" kern="0">
                <a:solidFill>
                  <a:srgbClr val="FFFFFF"/>
                </a:solidFill>
                <a:latin typeface="Ubuntu"/>
                <a:ea typeface="Ubuntu"/>
                <a:cs typeface="Ubuntu"/>
                <a:sym typeface="Ubuntu"/>
              </a:rPr>
              <a:t>Métodos estáticos</a:t>
            </a:r>
            <a:endParaRPr sz="4400" kern="0">
              <a:solidFill>
                <a:srgbClr val="000000"/>
              </a:solidFill>
              <a:latin typeface="Arial"/>
              <a:ea typeface="Arial"/>
              <a:cs typeface="Arial"/>
              <a:sym typeface="Arial"/>
            </a:endParaRPr>
          </a:p>
        </p:txBody>
      </p:sp>
      <p:cxnSp>
        <p:nvCxnSpPr>
          <p:cNvPr id="337" name="Google Shape;337;g2ab60faf331_0_60"/>
          <p:cNvCxnSpPr/>
          <p:nvPr/>
        </p:nvCxnSpPr>
        <p:spPr>
          <a:xfrm rot="10800000" flipH="1">
            <a:off x="432000" y="1279880"/>
            <a:ext cx="10489200" cy="6400"/>
          </a:xfrm>
          <a:prstGeom prst="straightConnector1">
            <a:avLst/>
          </a:prstGeom>
          <a:noFill/>
          <a:ln w="9525" cap="flat" cmpd="sng">
            <a:solidFill>
              <a:srgbClr val="C00000"/>
            </a:solidFill>
            <a:prstDash val="solid"/>
            <a:round/>
            <a:headEnd type="none" w="sm" len="sm"/>
            <a:tailEnd type="none" w="sm" len="sm"/>
          </a:ln>
        </p:spPr>
      </p:cxn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Google Shape;342;g2ab60faf331_0_66"/>
          <p:cNvSpPr/>
          <p:nvPr/>
        </p:nvSpPr>
        <p:spPr>
          <a:xfrm>
            <a:off x="9666720" y="-1014480"/>
            <a:ext cx="3263600" cy="3245600"/>
          </a:xfrm>
          <a:prstGeom prst="ellipse">
            <a:avLst/>
          </a:prstGeom>
          <a:solidFill>
            <a:srgbClr val="C00000">
              <a:alpha val="9410"/>
            </a:srgbClr>
          </a:solidFill>
          <a:ln>
            <a:noFill/>
          </a:ln>
        </p:spPr>
        <p:txBody>
          <a:bodyPr spcFirstLastPara="1" wrap="square" lIns="91433" tIns="91433" rIns="91433" bIns="91433" anchor="ctr" anchorCtr="0">
            <a:noAutofit/>
          </a:bodyPr>
          <a:lstStyle/>
          <a:p>
            <a:pPr defTabSz="1219170">
              <a:buClr>
                <a:srgbClr val="000000"/>
              </a:buClr>
              <a:buSzPts val="1400"/>
            </a:pPr>
            <a:endParaRPr sz="1867" kern="0">
              <a:solidFill>
                <a:srgbClr val="000000"/>
              </a:solidFill>
              <a:latin typeface="Arial"/>
              <a:ea typeface="Arial"/>
              <a:cs typeface="Arial"/>
              <a:sym typeface="Arial"/>
            </a:endParaRPr>
          </a:p>
        </p:txBody>
      </p:sp>
      <p:cxnSp>
        <p:nvCxnSpPr>
          <p:cNvPr id="343" name="Google Shape;343;g2ab60faf331_0_66"/>
          <p:cNvCxnSpPr/>
          <p:nvPr/>
        </p:nvCxnSpPr>
        <p:spPr>
          <a:xfrm rot="10800000" flipH="1">
            <a:off x="449280" y="851600"/>
            <a:ext cx="11106000" cy="8800"/>
          </a:xfrm>
          <a:prstGeom prst="straightConnector1">
            <a:avLst/>
          </a:prstGeom>
          <a:noFill/>
          <a:ln w="9525" cap="flat" cmpd="sng">
            <a:solidFill>
              <a:srgbClr val="C00000"/>
            </a:solidFill>
            <a:prstDash val="solid"/>
            <a:round/>
            <a:headEnd type="none" w="sm" len="sm"/>
            <a:tailEnd type="none" w="sm" len="sm"/>
          </a:ln>
        </p:spPr>
      </p:cxnSp>
      <p:sp>
        <p:nvSpPr>
          <p:cNvPr id="344" name="Google Shape;344;g2ab60faf331_0_66"/>
          <p:cNvSpPr/>
          <p:nvPr/>
        </p:nvSpPr>
        <p:spPr>
          <a:xfrm>
            <a:off x="370800" y="-4"/>
            <a:ext cx="10486400" cy="699600"/>
          </a:xfrm>
          <a:prstGeom prst="rect">
            <a:avLst/>
          </a:prstGeom>
          <a:noFill/>
          <a:ln>
            <a:noFill/>
          </a:ln>
        </p:spPr>
        <p:txBody>
          <a:bodyPr spcFirstLastPara="1" wrap="square" lIns="122033" tIns="421200" rIns="122033" bIns="421200" anchor="t" anchorCtr="0">
            <a:noAutofit/>
          </a:bodyPr>
          <a:lstStyle/>
          <a:p>
            <a:pPr defTabSz="1219170">
              <a:buClr>
                <a:srgbClr val="000000"/>
              </a:buClr>
              <a:buSzPts val="2000"/>
            </a:pPr>
            <a:r>
              <a:rPr lang="es" sz="2667" b="1" kern="0">
                <a:solidFill>
                  <a:srgbClr val="110741"/>
                </a:solidFill>
                <a:latin typeface="Ubuntu"/>
                <a:ea typeface="Ubuntu"/>
                <a:cs typeface="Ubuntu"/>
                <a:sym typeface="Ubuntu"/>
              </a:rPr>
              <a:t>Métodos estáticos</a:t>
            </a:r>
            <a:endParaRPr sz="2667" kern="0">
              <a:solidFill>
                <a:srgbClr val="000000"/>
              </a:solidFill>
              <a:latin typeface="Arial"/>
              <a:ea typeface="Arial"/>
              <a:cs typeface="Arial"/>
              <a:sym typeface="Arial"/>
            </a:endParaRPr>
          </a:p>
        </p:txBody>
      </p:sp>
      <p:sp>
        <p:nvSpPr>
          <p:cNvPr id="345" name="Google Shape;345;g2ab60faf331_0_66"/>
          <p:cNvSpPr/>
          <p:nvPr/>
        </p:nvSpPr>
        <p:spPr>
          <a:xfrm>
            <a:off x="449267" y="1116000"/>
            <a:ext cx="11188800" cy="5742000"/>
          </a:xfrm>
          <a:prstGeom prst="rect">
            <a:avLst/>
          </a:prstGeom>
          <a:noFill/>
          <a:ln>
            <a:noFill/>
          </a:ln>
        </p:spPr>
        <p:txBody>
          <a:bodyPr spcFirstLastPara="1" wrap="square" lIns="90000" tIns="45000" rIns="90000" bIns="45000" anchor="t" anchorCtr="0">
            <a:noAutofit/>
          </a:bodyPr>
          <a:lstStyle/>
          <a:p>
            <a:pPr algn="just" defTabSz="1219170">
              <a:buClr>
                <a:srgbClr val="000000"/>
              </a:buClr>
              <a:buSzPts val="1400"/>
            </a:pPr>
            <a:r>
              <a:rPr lang="es" sz="1867" kern="0">
                <a:solidFill>
                  <a:srgbClr val="000000"/>
                </a:solidFill>
                <a:latin typeface="Calibri"/>
                <a:ea typeface="Calibri"/>
                <a:cs typeface="Calibri"/>
                <a:sym typeface="Calibri"/>
              </a:rPr>
              <a:t>Se trata de un tipo especial de método que pertenece a una clase en lugar de una instancia específica de esta clase. Los métodos estáticos no requieren una referencia a ninguna instancia y pueden ser invocados directamente desde la clase. Se definen mediante el decorador ‘@staticmethod’ o utilizando la palabra clave ‘staticmethod’ antes de la definición del método.</a:t>
            </a:r>
            <a:endParaRPr sz="1867" kern="0">
              <a:solidFill>
                <a:srgbClr val="000000"/>
              </a:solidFill>
              <a:latin typeface="Calibri"/>
              <a:ea typeface="Calibri"/>
              <a:cs typeface="Calibri"/>
              <a:sym typeface="Calibri"/>
            </a:endParaRPr>
          </a:p>
          <a:p>
            <a:pPr algn="just" defTabSz="1219170">
              <a:buClr>
                <a:srgbClr val="000000"/>
              </a:buClr>
              <a:buSzPts val="1400"/>
            </a:pPr>
            <a:endParaRPr sz="1867" kern="0">
              <a:solidFill>
                <a:srgbClr val="000000"/>
              </a:solidFill>
              <a:latin typeface="Calibri"/>
              <a:ea typeface="Calibri"/>
              <a:cs typeface="Calibri"/>
              <a:sym typeface="Calibri"/>
            </a:endParaRPr>
          </a:p>
          <a:p>
            <a:pPr algn="just" defTabSz="1219170">
              <a:buClr>
                <a:srgbClr val="000000"/>
              </a:buClr>
              <a:buSzPts val="1400"/>
            </a:pPr>
            <a:endParaRPr sz="1867" kern="0">
              <a:solidFill>
                <a:srgbClr val="000000"/>
              </a:solidFill>
              <a:latin typeface="Calibri"/>
              <a:ea typeface="Calibri"/>
              <a:cs typeface="Calibri"/>
              <a:sym typeface="Calibri"/>
            </a:endParaRPr>
          </a:p>
          <a:p>
            <a:pPr algn="just" defTabSz="1219170">
              <a:buClr>
                <a:srgbClr val="000000"/>
              </a:buClr>
              <a:buSzPts val="1400"/>
            </a:pPr>
            <a:endParaRPr sz="1867" kern="0">
              <a:solidFill>
                <a:srgbClr val="000000"/>
              </a:solidFill>
              <a:latin typeface="Calibri"/>
              <a:ea typeface="Calibri"/>
              <a:cs typeface="Calibri"/>
              <a:sym typeface="Calibri"/>
            </a:endParaRPr>
          </a:p>
          <a:p>
            <a:pPr algn="just" defTabSz="1219170">
              <a:buClr>
                <a:srgbClr val="000000"/>
              </a:buClr>
              <a:buSzPts val="1400"/>
            </a:pPr>
            <a:endParaRPr sz="1867" kern="0">
              <a:solidFill>
                <a:srgbClr val="000000"/>
              </a:solidFill>
              <a:latin typeface="Calibri"/>
              <a:ea typeface="Calibri"/>
              <a:cs typeface="Calibri"/>
              <a:sym typeface="Calibri"/>
            </a:endParaRPr>
          </a:p>
          <a:p>
            <a:pPr algn="just" defTabSz="1219170">
              <a:buClr>
                <a:srgbClr val="000000"/>
              </a:buClr>
              <a:buSzPts val="1400"/>
            </a:pPr>
            <a:endParaRPr sz="1867" kern="0">
              <a:solidFill>
                <a:srgbClr val="000000"/>
              </a:solidFill>
              <a:latin typeface="Calibri"/>
              <a:ea typeface="Calibri"/>
              <a:cs typeface="Calibri"/>
              <a:sym typeface="Calibri"/>
            </a:endParaRPr>
          </a:p>
          <a:p>
            <a:pPr algn="just" defTabSz="1219170">
              <a:buClr>
                <a:srgbClr val="000000"/>
              </a:buClr>
              <a:buSzPts val="1400"/>
            </a:pPr>
            <a:endParaRPr sz="1867" kern="0">
              <a:solidFill>
                <a:srgbClr val="000000"/>
              </a:solidFill>
              <a:latin typeface="Calibri"/>
              <a:ea typeface="Calibri"/>
              <a:cs typeface="Calibri"/>
              <a:sym typeface="Calibri"/>
            </a:endParaRPr>
          </a:p>
          <a:p>
            <a:pPr algn="just" defTabSz="1219170">
              <a:buClr>
                <a:srgbClr val="000000"/>
              </a:buClr>
              <a:buSzPts val="1400"/>
            </a:pPr>
            <a:endParaRPr sz="1867" kern="0">
              <a:solidFill>
                <a:srgbClr val="000000"/>
              </a:solidFill>
              <a:latin typeface="Calibri"/>
              <a:ea typeface="Calibri"/>
              <a:cs typeface="Calibri"/>
              <a:sym typeface="Calibri"/>
            </a:endParaRPr>
          </a:p>
          <a:p>
            <a:pPr algn="just" defTabSz="1219170">
              <a:buClr>
                <a:srgbClr val="000000"/>
              </a:buClr>
              <a:buSzPts val="1400"/>
            </a:pPr>
            <a:r>
              <a:rPr lang="es" sz="1867" kern="0">
                <a:solidFill>
                  <a:srgbClr val="000000"/>
                </a:solidFill>
                <a:latin typeface="Calibri"/>
                <a:ea typeface="Calibri"/>
                <a:cs typeface="Calibri"/>
                <a:sym typeface="Calibri"/>
              </a:rPr>
              <a:t>Algunas características clave de los métodos estáticos son:</a:t>
            </a:r>
            <a:endParaRPr sz="1867" kern="0">
              <a:solidFill>
                <a:srgbClr val="000000"/>
              </a:solidFill>
              <a:latin typeface="Calibri"/>
              <a:ea typeface="Calibri"/>
              <a:cs typeface="Calibri"/>
              <a:sym typeface="Calibri"/>
            </a:endParaRPr>
          </a:p>
          <a:p>
            <a:pPr marL="609585" indent="-423323" algn="just" defTabSz="1219170">
              <a:buClr>
                <a:srgbClr val="000000"/>
              </a:buClr>
              <a:buSzPts val="1400"/>
              <a:buFont typeface="Calibri"/>
              <a:buChar char="●"/>
            </a:pPr>
            <a:r>
              <a:rPr lang="es" sz="1867" kern="0">
                <a:solidFill>
                  <a:srgbClr val="000000"/>
                </a:solidFill>
                <a:latin typeface="Calibri"/>
                <a:ea typeface="Calibri"/>
                <a:cs typeface="Calibri"/>
                <a:sym typeface="Calibri"/>
              </a:rPr>
              <a:t>Puede ser invocado directamente desde la clase.</a:t>
            </a:r>
            <a:endParaRPr sz="1867" kern="0">
              <a:solidFill>
                <a:srgbClr val="000000"/>
              </a:solidFill>
              <a:latin typeface="Calibri"/>
              <a:ea typeface="Calibri"/>
              <a:cs typeface="Calibri"/>
              <a:sym typeface="Calibri"/>
            </a:endParaRPr>
          </a:p>
          <a:p>
            <a:pPr marL="609585" indent="-423323" algn="just" defTabSz="1219170">
              <a:buClr>
                <a:srgbClr val="000000"/>
              </a:buClr>
              <a:buSzPts val="1400"/>
              <a:buFont typeface="Calibri"/>
              <a:buChar char="●"/>
            </a:pPr>
            <a:r>
              <a:rPr lang="es" sz="1867" kern="0">
                <a:solidFill>
                  <a:srgbClr val="000000"/>
                </a:solidFill>
                <a:latin typeface="Calibri"/>
                <a:ea typeface="Calibri"/>
                <a:cs typeface="Calibri"/>
                <a:sym typeface="Calibri"/>
              </a:rPr>
              <a:t>Los métodos estáticos pueden acceder a atributos de clase, pero no pueden acceder a atributos de instancia.</a:t>
            </a:r>
            <a:endParaRPr sz="1867" kern="0">
              <a:solidFill>
                <a:srgbClr val="000000"/>
              </a:solidFill>
              <a:latin typeface="Calibri"/>
              <a:ea typeface="Calibri"/>
              <a:cs typeface="Calibri"/>
              <a:sym typeface="Calibri"/>
            </a:endParaRPr>
          </a:p>
          <a:p>
            <a:pPr marL="609585" indent="-423323" algn="just" defTabSz="1219170">
              <a:buClr>
                <a:srgbClr val="000000"/>
              </a:buClr>
              <a:buSzPts val="1400"/>
              <a:buFont typeface="Calibri"/>
              <a:buChar char="●"/>
            </a:pPr>
            <a:r>
              <a:rPr lang="es" sz="1867" kern="0">
                <a:solidFill>
                  <a:srgbClr val="000000"/>
                </a:solidFill>
                <a:latin typeface="Calibri"/>
                <a:ea typeface="Calibri"/>
                <a:cs typeface="Calibri"/>
                <a:sym typeface="Calibri"/>
              </a:rPr>
              <a:t>Los métodos estáticos se utilizan comúnmente para implementar funciones relacionadas con la clase que no dependen del estado de una instancia en particular.</a:t>
            </a:r>
            <a:endParaRPr sz="1867" kern="0">
              <a:solidFill>
                <a:srgbClr val="000000"/>
              </a:solidFill>
              <a:latin typeface="Calibri"/>
              <a:ea typeface="Calibri"/>
              <a:cs typeface="Calibri"/>
              <a:sym typeface="Calibri"/>
            </a:endParaRPr>
          </a:p>
          <a:p>
            <a:pPr algn="just" defTabSz="1219170">
              <a:buClr>
                <a:srgbClr val="000000"/>
              </a:buClr>
              <a:buSzPts val="1400"/>
            </a:pPr>
            <a:endParaRPr sz="1867" kern="0">
              <a:solidFill>
                <a:srgbClr val="000000"/>
              </a:solidFill>
              <a:latin typeface="Calibri"/>
              <a:ea typeface="Calibri"/>
              <a:cs typeface="Calibri"/>
              <a:sym typeface="Calibri"/>
            </a:endParaRPr>
          </a:p>
        </p:txBody>
      </p:sp>
      <p:pic>
        <p:nvPicPr>
          <p:cNvPr id="346" name="Google Shape;346;g2ab60faf331_0_66"/>
          <p:cNvPicPr preferRelativeResize="0"/>
          <p:nvPr/>
        </p:nvPicPr>
        <p:blipFill rotWithShape="1">
          <a:blip r:embed="rId3">
            <a:alphaModFix/>
          </a:blip>
          <a:srcRect/>
          <a:stretch/>
        </p:blipFill>
        <p:spPr>
          <a:xfrm>
            <a:off x="10758167" y="176966"/>
            <a:ext cx="797099" cy="637700"/>
          </a:xfrm>
          <a:prstGeom prst="rect">
            <a:avLst/>
          </a:prstGeom>
          <a:noFill/>
          <a:ln>
            <a:noFill/>
          </a:ln>
        </p:spPr>
      </p:pic>
      <p:pic>
        <p:nvPicPr>
          <p:cNvPr id="347" name="Google Shape;347;g2ab60faf331_0_66"/>
          <p:cNvPicPr preferRelativeResize="0"/>
          <p:nvPr/>
        </p:nvPicPr>
        <p:blipFill>
          <a:blip r:embed="rId4">
            <a:alphaModFix/>
          </a:blip>
          <a:stretch>
            <a:fillRect/>
          </a:stretch>
        </p:blipFill>
        <p:spPr>
          <a:xfrm>
            <a:off x="1338501" y="2437700"/>
            <a:ext cx="3263600" cy="1639536"/>
          </a:xfrm>
          <a:prstGeom prst="rect">
            <a:avLst/>
          </a:prstGeom>
          <a:noFill/>
          <a:ln>
            <a:noFill/>
          </a:ln>
        </p:spPr>
      </p:pic>
      <p:pic>
        <p:nvPicPr>
          <p:cNvPr id="348" name="Google Shape;348;g2ab60faf331_0_66"/>
          <p:cNvPicPr preferRelativeResize="0"/>
          <p:nvPr/>
        </p:nvPicPr>
        <p:blipFill>
          <a:blip r:embed="rId5">
            <a:alphaModFix/>
          </a:blip>
          <a:stretch>
            <a:fillRect/>
          </a:stretch>
        </p:blipFill>
        <p:spPr>
          <a:xfrm>
            <a:off x="5411925" y="2437700"/>
            <a:ext cx="4476568" cy="1639533"/>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pic>
        <p:nvPicPr>
          <p:cNvPr id="353" name="Google Shape;353;g2ab60faf331_0_77"/>
          <p:cNvPicPr preferRelativeResize="0"/>
          <p:nvPr/>
        </p:nvPicPr>
        <p:blipFill rotWithShape="1">
          <a:blip r:embed="rId3">
            <a:alphaModFix/>
          </a:blip>
          <a:srcRect/>
          <a:stretch/>
        </p:blipFill>
        <p:spPr>
          <a:xfrm>
            <a:off x="-15840" y="-18000"/>
            <a:ext cx="12191403" cy="6875280"/>
          </a:xfrm>
          <a:prstGeom prst="rect">
            <a:avLst/>
          </a:prstGeom>
          <a:noFill/>
          <a:ln>
            <a:noFill/>
          </a:ln>
        </p:spPr>
      </p:pic>
      <p:sp>
        <p:nvSpPr>
          <p:cNvPr id="354" name="Google Shape;354;g2ab60faf331_0_77"/>
          <p:cNvSpPr/>
          <p:nvPr/>
        </p:nvSpPr>
        <p:spPr>
          <a:xfrm>
            <a:off x="1135064" y="506867"/>
            <a:ext cx="8288000" cy="994000"/>
          </a:xfrm>
          <a:prstGeom prst="rect">
            <a:avLst/>
          </a:prstGeom>
          <a:noFill/>
          <a:ln>
            <a:noFill/>
          </a:ln>
        </p:spPr>
        <p:txBody>
          <a:bodyPr spcFirstLastPara="1" wrap="square" lIns="162367" tIns="162367" rIns="162367" bIns="162367" anchor="t" anchorCtr="0">
            <a:noAutofit/>
          </a:bodyPr>
          <a:lstStyle/>
          <a:p>
            <a:pPr defTabSz="1219170">
              <a:lnSpc>
                <a:spcPct val="80000"/>
              </a:lnSpc>
              <a:buClr>
                <a:srgbClr val="000000"/>
              </a:buClr>
              <a:buSzPts val="3300"/>
            </a:pPr>
            <a:r>
              <a:rPr lang="es" sz="4400" b="1" kern="0">
                <a:solidFill>
                  <a:srgbClr val="FFFFFF"/>
                </a:solidFill>
                <a:latin typeface="Ubuntu"/>
                <a:ea typeface="Ubuntu"/>
                <a:cs typeface="Ubuntu"/>
                <a:sym typeface="Ubuntu"/>
              </a:rPr>
              <a:t>Comparaciones y operaciones</a:t>
            </a:r>
            <a:endParaRPr sz="4400" kern="0">
              <a:solidFill>
                <a:srgbClr val="000000"/>
              </a:solidFill>
              <a:latin typeface="Arial"/>
              <a:ea typeface="Arial"/>
              <a:cs typeface="Arial"/>
              <a:sym typeface="Arial"/>
            </a:endParaRPr>
          </a:p>
        </p:txBody>
      </p:sp>
      <p:cxnSp>
        <p:nvCxnSpPr>
          <p:cNvPr id="355" name="Google Shape;355;g2ab60faf331_0_77"/>
          <p:cNvCxnSpPr/>
          <p:nvPr/>
        </p:nvCxnSpPr>
        <p:spPr>
          <a:xfrm rot="10800000" flipH="1">
            <a:off x="432000" y="1279880"/>
            <a:ext cx="10489200" cy="6400"/>
          </a:xfrm>
          <a:prstGeom prst="straightConnector1">
            <a:avLst/>
          </a:prstGeom>
          <a:noFill/>
          <a:ln w="9525" cap="flat" cmpd="sng">
            <a:solidFill>
              <a:srgbClr val="C00000"/>
            </a:solidFill>
            <a:prstDash val="solid"/>
            <a:round/>
            <a:headEnd type="none" w="sm" len="sm"/>
            <a:tailEnd type="none" w="sm" len="sm"/>
          </a:ln>
        </p:spPr>
      </p:cxn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g2ab60faf331_0_83"/>
          <p:cNvSpPr/>
          <p:nvPr/>
        </p:nvSpPr>
        <p:spPr>
          <a:xfrm>
            <a:off x="9666720" y="-1014480"/>
            <a:ext cx="3263600" cy="3245600"/>
          </a:xfrm>
          <a:prstGeom prst="ellipse">
            <a:avLst/>
          </a:prstGeom>
          <a:solidFill>
            <a:srgbClr val="C00000">
              <a:alpha val="9410"/>
            </a:srgbClr>
          </a:solidFill>
          <a:ln>
            <a:noFill/>
          </a:ln>
        </p:spPr>
        <p:txBody>
          <a:bodyPr spcFirstLastPara="1" wrap="square" lIns="91433" tIns="91433" rIns="91433" bIns="91433" anchor="ctr" anchorCtr="0">
            <a:noAutofit/>
          </a:bodyPr>
          <a:lstStyle/>
          <a:p>
            <a:pPr defTabSz="1219170">
              <a:buClr>
                <a:srgbClr val="000000"/>
              </a:buClr>
              <a:buSzPts val="1400"/>
            </a:pPr>
            <a:endParaRPr sz="1867" kern="0">
              <a:solidFill>
                <a:srgbClr val="000000"/>
              </a:solidFill>
              <a:latin typeface="Arial"/>
              <a:ea typeface="Arial"/>
              <a:cs typeface="Arial"/>
              <a:sym typeface="Arial"/>
            </a:endParaRPr>
          </a:p>
        </p:txBody>
      </p:sp>
      <p:cxnSp>
        <p:nvCxnSpPr>
          <p:cNvPr id="361" name="Google Shape;361;g2ab60faf331_0_83"/>
          <p:cNvCxnSpPr/>
          <p:nvPr/>
        </p:nvCxnSpPr>
        <p:spPr>
          <a:xfrm rot="10800000" flipH="1">
            <a:off x="449280" y="851600"/>
            <a:ext cx="11106000" cy="8800"/>
          </a:xfrm>
          <a:prstGeom prst="straightConnector1">
            <a:avLst/>
          </a:prstGeom>
          <a:noFill/>
          <a:ln w="9525" cap="flat" cmpd="sng">
            <a:solidFill>
              <a:srgbClr val="C00000"/>
            </a:solidFill>
            <a:prstDash val="solid"/>
            <a:round/>
            <a:headEnd type="none" w="sm" len="sm"/>
            <a:tailEnd type="none" w="sm" len="sm"/>
          </a:ln>
        </p:spPr>
      </p:cxnSp>
      <p:sp>
        <p:nvSpPr>
          <p:cNvPr id="362" name="Google Shape;362;g2ab60faf331_0_83"/>
          <p:cNvSpPr/>
          <p:nvPr/>
        </p:nvSpPr>
        <p:spPr>
          <a:xfrm>
            <a:off x="370800" y="-4"/>
            <a:ext cx="10486400" cy="699600"/>
          </a:xfrm>
          <a:prstGeom prst="rect">
            <a:avLst/>
          </a:prstGeom>
          <a:noFill/>
          <a:ln>
            <a:noFill/>
          </a:ln>
        </p:spPr>
        <p:txBody>
          <a:bodyPr spcFirstLastPara="1" wrap="square" lIns="122033" tIns="421200" rIns="122033" bIns="421200" anchor="t" anchorCtr="0">
            <a:noAutofit/>
          </a:bodyPr>
          <a:lstStyle/>
          <a:p>
            <a:pPr defTabSz="1219170">
              <a:buClr>
                <a:srgbClr val="000000"/>
              </a:buClr>
              <a:buSzPts val="2000"/>
            </a:pPr>
            <a:r>
              <a:rPr lang="es" sz="2667" b="1" kern="0">
                <a:solidFill>
                  <a:srgbClr val="110741"/>
                </a:solidFill>
                <a:latin typeface="Ubuntu"/>
                <a:ea typeface="Ubuntu"/>
                <a:cs typeface="Ubuntu"/>
                <a:sym typeface="Ubuntu"/>
              </a:rPr>
              <a:t>Comparaciones y operaciones</a:t>
            </a:r>
            <a:endParaRPr sz="2667" kern="0">
              <a:solidFill>
                <a:srgbClr val="000000"/>
              </a:solidFill>
              <a:latin typeface="Arial"/>
              <a:ea typeface="Arial"/>
              <a:cs typeface="Arial"/>
              <a:sym typeface="Arial"/>
            </a:endParaRPr>
          </a:p>
        </p:txBody>
      </p:sp>
      <p:sp>
        <p:nvSpPr>
          <p:cNvPr id="363" name="Google Shape;363;g2ab60faf331_0_83"/>
          <p:cNvSpPr/>
          <p:nvPr/>
        </p:nvSpPr>
        <p:spPr>
          <a:xfrm>
            <a:off x="449267" y="1116000"/>
            <a:ext cx="5928800" cy="1981600"/>
          </a:xfrm>
          <a:prstGeom prst="rect">
            <a:avLst/>
          </a:prstGeom>
          <a:noFill/>
          <a:ln>
            <a:noFill/>
          </a:ln>
        </p:spPr>
        <p:txBody>
          <a:bodyPr spcFirstLastPara="1" wrap="square" lIns="90000" tIns="45000" rIns="90000" bIns="45000" anchor="t" anchorCtr="0">
            <a:noAutofit/>
          </a:bodyPr>
          <a:lstStyle/>
          <a:p>
            <a:pPr algn="just" defTabSz="1219170">
              <a:buClr>
                <a:srgbClr val="000000"/>
              </a:buClr>
              <a:buSzPts val="1400"/>
            </a:pPr>
            <a:endParaRPr sz="1867" kern="0">
              <a:solidFill>
                <a:srgbClr val="000000"/>
              </a:solidFill>
              <a:latin typeface="Calibri"/>
              <a:ea typeface="Calibri"/>
              <a:cs typeface="Calibri"/>
              <a:sym typeface="Calibri"/>
            </a:endParaRPr>
          </a:p>
          <a:p>
            <a:pPr algn="just" defTabSz="1219170">
              <a:buClr>
                <a:srgbClr val="000000"/>
              </a:buClr>
              <a:buSzPts val="1400"/>
            </a:pPr>
            <a:r>
              <a:rPr lang="es" sz="1867" kern="0">
                <a:solidFill>
                  <a:srgbClr val="000000"/>
                </a:solidFill>
                <a:latin typeface="Calibri"/>
                <a:ea typeface="Calibri"/>
                <a:cs typeface="Calibri"/>
                <a:sym typeface="Calibri"/>
              </a:rPr>
              <a:t>Para Python es posible realizar comparaciones entre objetos, pero necesita la declaración de un método específico dentro de la clase para ello. En la imagen inferior se puede apreciar que el método ‘__eq__’ ha sido creado para poder hacer una comparación entre los atributos ‘name’ de dos futuras instancias (droid1 y droid2).</a:t>
            </a:r>
            <a:endParaRPr sz="1867" kern="0">
              <a:solidFill>
                <a:srgbClr val="000000"/>
              </a:solidFill>
              <a:latin typeface="Calibri"/>
              <a:ea typeface="Calibri"/>
              <a:cs typeface="Calibri"/>
              <a:sym typeface="Calibri"/>
            </a:endParaRPr>
          </a:p>
        </p:txBody>
      </p:sp>
      <p:pic>
        <p:nvPicPr>
          <p:cNvPr id="364" name="Google Shape;364;g2ab60faf331_0_83"/>
          <p:cNvPicPr preferRelativeResize="0"/>
          <p:nvPr/>
        </p:nvPicPr>
        <p:blipFill rotWithShape="1">
          <a:blip r:embed="rId3">
            <a:alphaModFix/>
          </a:blip>
          <a:srcRect/>
          <a:stretch/>
        </p:blipFill>
        <p:spPr>
          <a:xfrm>
            <a:off x="10758167" y="176966"/>
            <a:ext cx="797099" cy="637700"/>
          </a:xfrm>
          <a:prstGeom prst="rect">
            <a:avLst/>
          </a:prstGeom>
          <a:noFill/>
          <a:ln>
            <a:noFill/>
          </a:ln>
        </p:spPr>
      </p:pic>
      <p:pic>
        <p:nvPicPr>
          <p:cNvPr id="365" name="Google Shape;365;g2ab60faf331_0_83"/>
          <p:cNvPicPr preferRelativeResize="0"/>
          <p:nvPr/>
        </p:nvPicPr>
        <p:blipFill rotWithShape="1">
          <a:blip r:embed="rId4">
            <a:alphaModFix/>
          </a:blip>
          <a:srcRect/>
          <a:stretch/>
        </p:blipFill>
        <p:spPr>
          <a:xfrm>
            <a:off x="6537968" y="2231137"/>
            <a:ext cx="5017301" cy="3682967"/>
          </a:xfrm>
          <a:prstGeom prst="rect">
            <a:avLst/>
          </a:prstGeom>
          <a:noFill/>
          <a:ln>
            <a:noFill/>
          </a:ln>
        </p:spPr>
      </p:pic>
      <p:pic>
        <p:nvPicPr>
          <p:cNvPr id="366" name="Google Shape;366;g2ab60faf331_0_83"/>
          <p:cNvPicPr preferRelativeResize="0"/>
          <p:nvPr/>
        </p:nvPicPr>
        <p:blipFill rotWithShape="1">
          <a:blip r:embed="rId5">
            <a:alphaModFix/>
          </a:blip>
          <a:srcRect/>
          <a:stretch/>
        </p:blipFill>
        <p:spPr>
          <a:xfrm>
            <a:off x="1447567" y="3429001"/>
            <a:ext cx="3685533" cy="3132367"/>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pic>
        <p:nvPicPr>
          <p:cNvPr id="371" name="Google Shape;371;g2ab60faf331_0_133"/>
          <p:cNvPicPr preferRelativeResize="0"/>
          <p:nvPr/>
        </p:nvPicPr>
        <p:blipFill rotWithShape="1">
          <a:blip r:embed="rId3">
            <a:alphaModFix/>
          </a:blip>
          <a:srcRect/>
          <a:stretch/>
        </p:blipFill>
        <p:spPr>
          <a:xfrm>
            <a:off x="-15840" y="-18000"/>
            <a:ext cx="12191403" cy="6875280"/>
          </a:xfrm>
          <a:prstGeom prst="rect">
            <a:avLst/>
          </a:prstGeom>
          <a:noFill/>
          <a:ln>
            <a:noFill/>
          </a:ln>
        </p:spPr>
      </p:pic>
      <p:sp>
        <p:nvSpPr>
          <p:cNvPr id="372" name="Google Shape;372;g2ab60faf331_0_133"/>
          <p:cNvSpPr/>
          <p:nvPr/>
        </p:nvSpPr>
        <p:spPr>
          <a:xfrm>
            <a:off x="1135064" y="506867"/>
            <a:ext cx="8288000" cy="994000"/>
          </a:xfrm>
          <a:prstGeom prst="rect">
            <a:avLst/>
          </a:prstGeom>
          <a:noFill/>
          <a:ln>
            <a:noFill/>
          </a:ln>
        </p:spPr>
        <p:txBody>
          <a:bodyPr spcFirstLastPara="1" wrap="square" lIns="162367" tIns="162367" rIns="162367" bIns="162367" anchor="t" anchorCtr="0">
            <a:noAutofit/>
          </a:bodyPr>
          <a:lstStyle/>
          <a:p>
            <a:pPr defTabSz="1219170">
              <a:lnSpc>
                <a:spcPct val="80000"/>
              </a:lnSpc>
              <a:buClr>
                <a:srgbClr val="000000"/>
              </a:buClr>
              <a:buSzPts val="3300"/>
            </a:pPr>
            <a:r>
              <a:rPr lang="es" sz="4400" b="1" kern="0">
                <a:solidFill>
                  <a:srgbClr val="FFFFFF"/>
                </a:solidFill>
                <a:latin typeface="Ubuntu"/>
                <a:ea typeface="Ubuntu"/>
                <a:cs typeface="Ubuntu"/>
                <a:sym typeface="Ubuntu"/>
              </a:rPr>
              <a:t>Herencia</a:t>
            </a:r>
            <a:endParaRPr sz="4400" kern="0">
              <a:solidFill>
                <a:srgbClr val="000000"/>
              </a:solidFill>
              <a:latin typeface="Arial"/>
              <a:ea typeface="Arial"/>
              <a:cs typeface="Arial"/>
              <a:sym typeface="Arial"/>
            </a:endParaRPr>
          </a:p>
        </p:txBody>
      </p:sp>
      <p:cxnSp>
        <p:nvCxnSpPr>
          <p:cNvPr id="373" name="Google Shape;373;g2ab60faf331_0_133"/>
          <p:cNvCxnSpPr/>
          <p:nvPr/>
        </p:nvCxnSpPr>
        <p:spPr>
          <a:xfrm rot="10800000" flipH="1">
            <a:off x="432000" y="1279880"/>
            <a:ext cx="10489200" cy="6400"/>
          </a:xfrm>
          <a:prstGeom prst="straightConnector1">
            <a:avLst/>
          </a:prstGeom>
          <a:noFill/>
          <a:ln w="9525" cap="flat" cmpd="sng">
            <a:solidFill>
              <a:srgbClr val="C00000"/>
            </a:solidFill>
            <a:prstDash val="solid"/>
            <a:round/>
            <a:headEnd type="none" w="sm" len="sm"/>
            <a:tailEnd type="none" w="sm" len="sm"/>
          </a:ln>
        </p:spPr>
      </p:cxn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8" name="Google Shape;378;g2ab60faf331_0_91"/>
          <p:cNvSpPr/>
          <p:nvPr/>
        </p:nvSpPr>
        <p:spPr>
          <a:xfrm>
            <a:off x="9666720" y="-1014480"/>
            <a:ext cx="3263600" cy="3245600"/>
          </a:xfrm>
          <a:prstGeom prst="ellipse">
            <a:avLst/>
          </a:prstGeom>
          <a:solidFill>
            <a:srgbClr val="C00000">
              <a:alpha val="9410"/>
            </a:srgbClr>
          </a:solidFill>
          <a:ln>
            <a:noFill/>
          </a:ln>
        </p:spPr>
        <p:txBody>
          <a:bodyPr spcFirstLastPara="1" wrap="square" lIns="91433" tIns="91433" rIns="91433" bIns="91433" anchor="ctr" anchorCtr="0">
            <a:noAutofit/>
          </a:bodyPr>
          <a:lstStyle/>
          <a:p>
            <a:pPr defTabSz="1219170">
              <a:buClr>
                <a:srgbClr val="000000"/>
              </a:buClr>
              <a:buSzPts val="1400"/>
            </a:pPr>
            <a:endParaRPr sz="1867" kern="0">
              <a:solidFill>
                <a:srgbClr val="000000"/>
              </a:solidFill>
              <a:latin typeface="Arial"/>
              <a:ea typeface="Arial"/>
              <a:cs typeface="Arial"/>
              <a:sym typeface="Arial"/>
            </a:endParaRPr>
          </a:p>
        </p:txBody>
      </p:sp>
      <p:cxnSp>
        <p:nvCxnSpPr>
          <p:cNvPr id="379" name="Google Shape;379;g2ab60faf331_0_91"/>
          <p:cNvCxnSpPr/>
          <p:nvPr/>
        </p:nvCxnSpPr>
        <p:spPr>
          <a:xfrm rot="10800000" flipH="1">
            <a:off x="449280" y="851600"/>
            <a:ext cx="11106000" cy="8800"/>
          </a:xfrm>
          <a:prstGeom prst="straightConnector1">
            <a:avLst/>
          </a:prstGeom>
          <a:noFill/>
          <a:ln w="9525" cap="flat" cmpd="sng">
            <a:solidFill>
              <a:srgbClr val="C00000"/>
            </a:solidFill>
            <a:prstDash val="solid"/>
            <a:round/>
            <a:headEnd type="none" w="sm" len="sm"/>
            <a:tailEnd type="none" w="sm" len="sm"/>
          </a:ln>
        </p:spPr>
      </p:cxnSp>
      <p:sp>
        <p:nvSpPr>
          <p:cNvPr id="380" name="Google Shape;380;g2ab60faf331_0_91"/>
          <p:cNvSpPr/>
          <p:nvPr/>
        </p:nvSpPr>
        <p:spPr>
          <a:xfrm>
            <a:off x="370800" y="-4"/>
            <a:ext cx="10486400" cy="699600"/>
          </a:xfrm>
          <a:prstGeom prst="rect">
            <a:avLst/>
          </a:prstGeom>
          <a:noFill/>
          <a:ln>
            <a:noFill/>
          </a:ln>
        </p:spPr>
        <p:txBody>
          <a:bodyPr spcFirstLastPara="1" wrap="square" lIns="122033" tIns="421200" rIns="122033" bIns="421200" anchor="t" anchorCtr="0">
            <a:noAutofit/>
          </a:bodyPr>
          <a:lstStyle/>
          <a:p>
            <a:pPr defTabSz="1219170">
              <a:buClr>
                <a:srgbClr val="000000"/>
              </a:buClr>
              <a:buSzPts val="2000"/>
            </a:pPr>
            <a:r>
              <a:rPr lang="es" sz="2667" b="1" kern="0">
                <a:solidFill>
                  <a:srgbClr val="110741"/>
                </a:solidFill>
                <a:latin typeface="Ubuntu"/>
                <a:ea typeface="Ubuntu"/>
                <a:cs typeface="Ubuntu"/>
                <a:sym typeface="Ubuntu"/>
              </a:rPr>
              <a:t>Herencia</a:t>
            </a:r>
            <a:endParaRPr sz="2667" kern="0">
              <a:solidFill>
                <a:srgbClr val="000000"/>
              </a:solidFill>
              <a:latin typeface="Arial"/>
              <a:ea typeface="Arial"/>
              <a:cs typeface="Arial"/>
              <a:sym typeface="Arial"/>
            </a:endParaRPr>
          </a:p>
        </p:txBody>
      </p:sp>
      <p:sp>
        <p:nvSpPr>
          <p:cNvPr id="381" name="Google Shape;381;g2ab60faf331_0_91"/>
          <p:cNvSpPr/>
          <p:nvPr/>
        </p:nvSpPr>
        <p:spPr>
          <a:xfrm>
            <a:off x="449267" y="1116000"/>
            <a:ext cx="11188800" cy="5742000"/>
          </a:xfrm>
          <a:prstGeom prst="rect">
            <a:avLst/>
          </a:prstGeom>
          <a:noFill/>
          <a:ln>
            <a:noFill/>
          </a:ln>
        </p:spPr>
        <p:txBody>
          <a:bodyPr spcFirstLastPara="1" wrap="square" lIns="90000" tIns="45000" rIns="90000" bIns="45000" anchor="t" anchorCtr="0">
            <a:noAutofit/>
          </a:bodyPr>
          <a:lstStyle/>
          <a:p>
            <a:pPr algn="just" defTabSz="1219170">
              <a:buClr>
                <a:srgbClr val="000000"/>
              </a:buClr>
              <a:buSzPts val="1400"/>
            </a:pPr>
            <a:endParaRPr sz="1867" kern="0">
              <a:solidFill>
                <a:srgbClr val="000000"/>
              </a:solidFill>
              <a:latin typeface="Calibri"/>
              <a:ea typeface="Calibri"/>
              <a:cs typeface="Calibri"/>
              <a:sym typeface="Calibri"/>
            </a:endParaRPr>
          </a:p>
          <a:p>
            <a:pPr algn="just" defTabSz="1219170">
              <a:buClr>
                <a:srgbClr val="000000"/>
              </a:buClr>
              <a:buSzPts val="1400"/>
            </a:pPr>
            <a:r>
              <a:rPr lang="es" sz="1867" kern="0">
                <a:solidFill>
                  <a:srgbClr val="000000"/>
                </a:solidFill>
                <a:latin typeface="Calibri"/>
                <a:ea typeface="Calibri"/>
                <a:cs typeface="Calibri"/>
                <a:sym typeface="Calibri"/>
              </a:rPr>
              <a:t>La herencia es una característica consistente en seleccionar una clase ya existente y crear una nueva a partir de esta, pero con la capacidad de añadir o modificar algunos aspectos. Está considerado como una buena práctica porque se reutiliza código y se realizan generalizaciones.</a:t>
            </a:r>
            <a:endParaRPr sz="1867" kern="0">
              <a:solidFill>
                <a:srgbClr val="000000"/>
              </a:solidFill>
              <a:latin typeface="Calibri"/>
              <a:ea typeface="Calibri"/>
              <a:cs typeface="Calibri"/>
              <a:sym typeface="Calibri"/>
            </a:endParaRPr>
          </a:p>
          <a:p>
            <a:pPr algn="just" defTabSz="1219170">
              <a:buClr>
                <a:srgbClr val="000000"/>
              </a:buClr>
              <a:buSzPts val="1400"/>
            </a:pPr>
            <a:endParaRPr sz="1867" kern="0">
              <a:solidFill>
                <a:srgbClr val="000000"/>
              </a:solidFill>
              <a:latin typeface="Calibri"/>
              <a:ea typeface="Calibri"/>
              <a:cs typeface="Calibri"/>
              <a:sym typeface="Calibri"/>
            </a:endParaRPr>
          </a:p>
        </p:txBody>
      </p:sp>
      <p:pic>
        <p:nvPicPr>
          <p:cNvPr id="382" name="Google Shape;382;g2ab60faf331_0_91"/>
          <p:cNvPicPr preferRelativeResize="0"/>
          <p:nvPr/>
        </p:nvPicPr>
        <p:blipFill rotWithShape="1">
          <a:blip r:embed="rId3">
            <a:alphaModFix/>
          </a:blip>
          <a:srcRect/>
          <a:stretch/>
        </p:blipFill>
        <p:spPr>
          <a:xfrm>
            <a:off x="10758167" y="176966"/>
            <a:ext cx="797099" cy="637700"/>
          </a:xfrm>
          <a:prstGeom prst="rect">
            <a:avLst/>
          </a:prstGeom>
          <a:noFill/>
          <a:ln>
            <a:noFill/>
          </a:ln>
        </p:spPr>
      </p:pic>
      <p:pic>
        <p:nvPicPr>
          <p:cNvPr id="383" name="Google Shape;383;g2ab60faf331_0_91"/>
          <p:cNvPicPr preferRelativeResize="0"/>
          <p:nvPr/>
        </p:nvPicPr>
        <p:blipFill rotWithShape="1">
          <a:blip r:embed="rId4">
            <a:alphaModFix/>
          </a:blip>
          <a:srcRect/>
          <a:stretch/>
        </p:blipFill>
        <p:spPr>
          <a:xfrm>
            <a:off x="2811600" y="2536067"/>
            <a:ext cx="5604800" cy="3345267"/>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Google Shape;388;g2ab60faf331_0_99"/>
          <p:cNvSpPr/>
          <p:nvPr/>
        </p:nvSpPr>
        <p:spPr>
          <a:xfrm>
            <a:off x="9666720" y="-1014480"/>
            <a:ext cx="3263600" cy="3245600"/>
          </a:xfrm>
          <a:prstGeom prst="ellipse">
            <a:avLst/>
          </a:prstGeom>
          <a:solidFill>
            <a:srgbClr val="C00000">
              <a:alpha val="9410"/>
            </a:srgbClr>
          </a:solidFill>
          <a:ln>
            <a:noFill/>
          </a:ln>
        </p:spPr>
        <p:txBody>
          <a:bodyPr spcFirstLastPara="1" wrap="square" lIns="91433" tIns="91433" rIns="91433" bIns="91433" anchor="ctr" anchorCtr="0">
            <a:noAutofit/>
          </a:bodyPr>
          <a:lstStyle/>
          <a:p>
            <a:pPr defTabSz="1219170">
              <a:buClr>
                <a:srgbClr val="000000"/>
              </a:buClr>
              <a:buSzPts val="1400"/>
            </a:pPr>
            <a:endParaRPr sz="1867" kern="0">
              <a:solidFill>
                <a:srgbClr val="000000"/>
              </a:solidFill>
              <a:latin typeface="Arial"/>
              <a:ea typeface="Arial"/>
              <a:cs typeface="Arial"/>
              <a:sym typeface="Arial"/>
            </a:endParaRPr>
          </a:p>
        </p:txBody>
      </p:sp>
      <p:cxnSp>
        <p:nvCxnSpPr>
          <p:cNvPr id="389" name="Google Shape;389;g2ab60faf331_0_99"/>
          <p:cNvCxnSpPr/>
          <p:nvPr/>
        </p:nvCxnSpPr>
        <p:spPr>
          <a:xfrm rot="10800000" flipH="1">
            <a:off x="449280" y="851600"/>
            <a:ext cx="11106000" cy="8800"/>
          </a:xfrm>
          <a:prstGeom prst="straightConnector1">
            <a:avLst/>
          </a:prstGeom>
          <a:noFill/>
          <a:ln w="9525" cap="flat" cmpd="sng">
            <a:solidFill>
              <a:srgbClr val="C00000"/>
            </a:solidFill>
            <a:prstDash val="solid"/>
            <a:round/>
            <a:headEnd type="none" w="sm" len="sm"/>
            <a:tailEnd type="none" w="sm" len="sm"/>
          </a:ln>
        </p:spPr>
      </p:cxnSp>
      <p:sp>
        <p:nvSpPr>
          <p:cNvPr id="390" name="Google Shape;390;g2ab60faf331_0_99"/>
          <p:cNvSpPr/>
          <p:nvPr/>
        </p:nvSpPr>
        <p:spPr>
          <a:xfrm>
            <a:off x="370800" y="-4"/>
            <a:ext cx="10486400" cy="699600"/>
          </a:xfrm>
          <a:prstGeom prst="rect">
            <a:avLst/>
          </a:prstGeom>
          <a:noFill/>
          <a:ln>
            <a:noFill/>
          </a:ln>
        </p:spPr>
        <p:txBody>
          <a:bodyPr spcFirstLastPara="1" wrap="square" lIns="122033" tIns="421200" rIns="122033" bIns="421200" anchor="t" anchorCtr="0">
            <a:noAutofit/>
          </a:bodyPr>
          <a:lstStyle/>
          <a:p>
            <a:pPr defTabSz="1219170">
              <a:buClr>
                <a:srgbClr val="000000"/>
              </a:buClr>
              <a:buSzPts val="2000"/>
            </a:pPr>
            <a:r>
              <a:rPr lang="es" sz="2667" b="1" kern="0">
                <a:solidFill>
                  <a:srgbClr val="110741"/>
                </a:solidFill>
                <a:latin typeface="Ubuntu"/>
                <a:ea typeface="Ubuntu"/>
                <a:cs typeface="Ubuntu"/>
                <a:sym typeface="Ubuntu"/>
              </a:rPr>
              <a:t>Herencia</a:t>
            </a:r>
            <a:endParaRPr sz="2667" kern="0">
              <a:solidFill>
                <a:srgbClr val="000000"/>
              </a:solidFill>
              <a:latin typeface="Arial"/>
              <a:ea typeface="Arial"/>
              <a:cs typeface="Arial"/>
              <a:sym typeface="Arial"/>
            </a:endParaRPr>
          </a:p>
        </p:txBody>
      </p:sp>
      <p:sp>
        <p:nvSpPr>
          <p:cNvPr id="391" name="Google Shape;391;g2ab60faf331_0_99"/>
          <p:cNvSpPr/>
          <p:nvPr/>
        </p:nvSpPr>
        <p:spPr>
          <a:xfrm>
            <a:off x="449267" y="1116000"/>
            <a:ext cx="6679200" cy="5742000"/>
          </a:xfrm>
          <a:prstGeom prst="rect">
            <a:avLst/>
          </a:prstGeom>
          <a:noFill/>
          <a:ln>
            <a:noFill/>
          </a:ln>
        </p:spPr>
        <p:txBody>
          <a:bodyPr spcFirstLastPara="1" wrap="square" lIns="90000" tIns="45000" rIns="90000" bIns="45000" anchor="t" anchorCtr="0">
            <a:noAutofit/>
          </a:bodyPr>
          <a:lstStyle/>
          <a:p>
            <a:pPr algn="just" defTabSz="1219170">
              <a:buClr>
                <a:srgbClr val="000000"/>
              </a:buClr>
              <a:buSzPts val="1400"/>
            </a:pPr>
            <a:endParaRPr sz="1867" kern="0">
              <a:solidFill>
                <a:srgbClr val="000000"/>
              </a:solidFill>
              <a:latin typeface="Calibri"/>
              <a:ea typeface="Calibri"/>
              <a:cs typeface="Calibri"/>
              <a:sym typeface="Calibri"/>
            </a:endParaRPr>
          </a:p>
          <a:p>
            <a:pPr algn="just" defTabSz="1219170">
              <a:buClr>
                <a:srgbClr val="000000"/>
              </a:buClr>
              <a:buSzPts val="1400"/>
            </a:pPr>
            <a:r>
              <a:rPr lang="es" sz="1867" kern="0">
                <a:solidFill>
                  <a:srgbClr val="000000"/>
                </a:solidFill>
                <a:latin typeface="Calibri"/>
                <a:ea typeface="Calibri"/>
                <a:cs typeface="Calibri"/>
                <a:sym typeface="Calibri"/>
              </a:rPr>
              <a:t>Una vez hemos definido una clase desde la que heredar (superclase o clase base) simplemente tenemos que construir la nueva clase (clase derivada o subclase) haciendo referencia entre paréntesis a la superclase.</a:t>
            </a:r>
            <a:endParaRPr sz="1867" kern="0">
              <a:solidFill>
                <a:srgbClr val="000000"/>
              </a:solidFill>
              <a:latin typeface="Calibri"/>
              <a:ea typeface="Calibri"/>
              <a:cs typeface="Calibri"/>
              <a:sym typeface="Calibri"/>
            </a:endParaRPr>
          </a:p>
          <a:p>
            <a:pPr algn="just" defTabSz="1219170">
              <a:buClr>
                <a:srgbClr val="000000"/>
              </a:buClr>
              <a:buSzPts val="1400"/>
            </a:pPr>
            <a:endParaRPr sz="1867" kern="0">
              <a:solidFill>
                <a:srgbClr val="000000"/>
              </a:solidFill>
              <a:latin typeface="Calibri"/>
              <a:ea typeface="Calibri"/>
              <a:cs typeface="Calibri"/>
              <a:sym typeface="Calibri"/>
            </a:endParaRPr>
          </a:p>
          <a:p>
            <a:pPr algn="just" defTabSz="1219170">
              <a:buClr>
                <a:srgbClr val="000000"/>
              </a:buClr>
              <a:buSzPts val="1400"/>
            </a:pPr>
            <a:r>
              <a:rPr lang="es" sz="1867" kern="0">
                <a:solidFill>
                  <a:srgbClr val="000000"/>
                </a:solidFill>
                <a:latin typeface="Calibri"/>
                <a:ea typeface="Calibri"/>
                <a:cs typeface="Calibri"/>
                <a:sym typeface="Calibri"/>
              </a:rPr>
              <a:t>En la imagen de la derecha se aprecia como la definición de la clase ‘ProtocolDroid’ incluye entre sus parámetros a la clase ‘Droid’, de la que va a heredar sus métodos (y atributos si los tuviese).</a:t>
            </a:r>
            <a:endParaRPr sz="1867" kern="0">
              <a:solidFill>
                <a:srgbClr val="000000"/>
              </a:solidFill>
              <a:latin typeface="Calibri"/>
              <a:ea typeface="Calibri"/>
              <a:cs typeface="Calibri"/>
              <a:sym typeface="Calibri"/>
            </a:endParaRPr>
          </a:p>
          <a:p>
            <a:pPr algn="just" defTabSz="1219170">
              <a:buClr>
                <a:srgbClr val="000000"/>
              </a:buClr>
              <a:buSzPts val="1400"/>
            </a:pPr>
            <a:endParaRPr sz="1867" kern="0">
              <a:solidFill>
                <a:srgbClr val="000000"/>
              </a:solidFill>
              <a:latin typeface="Calibri"/>
              <a:ea typeface="Calibri"/>
              <a:cs typeface="Calibri"/>
              <a:sym typeface="Calibri"/>
            </a:endParaRPr>
          </a:p>
        </p:txBody>
      </p:sp>
      <p:pic>
        <p:nvPicPr>
          <p:cNvPr id="392" name="Google Shape;392;g2ab60faf331_0_99"/>
          <p:cNvPicPr preferRelativeResize="0"/>
          <p:nvPr/>
        </p:nvPicPr>
        <p:blipFill rotWithShape="1">
          <a:blip r:embed="rId3">
            <a:alphaModFix/>
          </a:blip>
          <a:srcRect/>
          <a:stretch/>
        </p:blipFill>
        <p:spPr>
          <a:xfrm>
            <a:off x="10758167" y="176966"/>
            <a:ext cx="797099" cy="637700"/>
          </a:xfrm>
          <a:prstGeom prst="rect">
            <a:avLst/>
          </a:prstGeom>
          <a:noFill/>
          <a:ln>
            <a:noFill/>
          </a:ln>
        </p:spPr>
      </p:pic>
      <p:pic>
        <p:nvPicPr>
          <p:cNvPr id="393" name="Google Shape;393;g2ab60faf331_0_99"/>
          <p:cNvPicPr preferRelativeResize="0"/>
          <p:nvPr/>
        </p:nvPicPr>
        <p:blipFill rotWithShape="1">
          <a:blip r:embed="rId4">
            <a:alphaModFix/>
          </a:blip>
          <a:srcRect/>
          <a:stretch/>
        </p:blipFill>
        <p:spPr>
          <a:xfrm>
            <a:off x="7402767" y="1586786"/>
            <a:ext cx="4152499" cy="432684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398" name="Google Shape;398;g2ab60faf331_0_107"/>
          <p:cNvSpPr/>
          <p:nvPr/>
        </p:nvSpPr>
        <p:spPr>
          <a:xfrm>
            <a:off x="9666720" y="-1014480"/>
            <a:ext cx="3263600" cy="3245600"/>
          </a:xfrm>
          <a:prstGeom prst="ellipse">
            <a:avLst/>
          </a:prstGeom>
          <a:solidFill>
            <a:srgbClr val="C00000">
              <a:alpha val="9410"/>
            </a:srgbClr>
          </a:solidFill>
          <a:ln>
            <a:noFill/>
          </a:ln>
        </p:spPr>
        <p:txBody>
          <a:bodyPr spcFirstLastPara="1" wrap="square" lIns="91433" tIns="91433" rIns="91433" bIns="91433" anchor="ctr" anchorCtr="0">
            <a:noAutofit/>
          </a:bodyPr>
          <a:lstStyle/>
          <a:p>
            <a:pPr defTabSz="1219170">
              <a:buClr>
                <a:srgbClr val="000000"/>
              </a:buClr>
              <a:buSzPts val="1400"/>
            </a:pPr>
            <a:endParaRPr sz="1867" kern="0">
              <a:solidFill>
                <a:srgbClr val="000000"/>
              </a:solidFill>
              <a:latin typeface="Arial"/>
              <a:ea typeface="Arial"/>
              <a:cs typeface="Arial"/>
              <a:sym typeface="Arial"/>
            </a:endParaRPr>
          </a:p>
        </p:txBody>
      </p:sp>
      <p:cxnSp>
        <p:nvCxnSpPr>
          <p:cNvPr id="399" name="Google Shape;399;g2ab60faf331_0_107"/>
          <p:cNvCxnSpPr/>
          <p:nvPr/>
        </p:nvCxnSpPr>
        <p:spPr>
          <a:xfrm rot="10800000" flipH="1">
            <a:off x="449280" y="851600"/>
            <a:ext cx="11106000" cy="8800"/>
          </a:xfrm>
          <a:prstGeom prst="straightConnector1">
            <a:avLst/>
          </a:prstGeom>
          <a:noFill/>
          <a:ln w="9525" cap="flat" cmpd="sng">
            <a:solidFill>
              <a:srgbClr val="C00000"/>
            </a:solidFill>
            <a:prstDash val="solid"/>
            <a:round/>
            <a:headEnd type="none" w="sm" len="sm"/>
            <a:tailEnd type="none" w="sm" len="sm"/>
          </a:ln>
        </p:spPr>
      </p:cxnSp>
      <p:sp>
        <p:nvSpPr>
          <p:cNvPr id="400" name="Google Shape;400;g2ab60faf331_0_107"/>
          <p:cNvSpPr/>
          <p:nvPr/>
        </p:nvSpPr>
        <p:spPr>
          <a:xfrm>
            <a:off x="370800" y="-4"/>
            <a:ext cx="10486400" cy="699600"/>
          </a:xfrm>
          <a:prstGeom prst="rect">
            <a:avLst/>
          </a:prstGeom>
          <a:noFill/>
          <a:ln>
            <a:noFill/>
          </a:ln>
        </p:spPr>
        <p:txBody>
          <a:bodyPr spcFirstLastPara="1" wrap="square" lIns="122033" tIns="421200" rIns="122033" bIns="421200" anchor="t" anchorCtr="0">
            <a:noAutofit/>
          </a:bodyPr>
          <a:lstStyle/>
          <a:p>
            <a:pPr defTabSz="1219170">
              <a:buClr>
                <a:srgbClr val="000000"/>
              </a:buClr>
              <a:buSzPts val="2000"/>
            </a:pPr>
            <a:r>
              <a:rPr lang="es" sz="2667" b="1" kern="0">
                <a:solidFill>
                  <a:srgbClr val="110741"/>
                </a:solidFill>
                <a:latin typeface="Ubuntu"/>
                <a:ea typeface="Ubuntu"/>
                <a:cs typeface="Ubuntu"/>
                <a:sym typeface="Ubuntu"/>
              </a:rPr>
              <a:t>Herencia</a:t>
            </a:r>
            <a:endParaRPr sz="2667" kern="0">
              <a:solidFill>
                <a:srgbClr val="000000"/>
              </a:solidFill>
              <a:latin typeface="Arial"/>
              <a:ea typeface="Arial"/>
              <a:cs typeface="Arial"/>
              <a:sym typeface="Arial"/>
            </a:endParaRPr>
          </a:p>
        </p:txBody>
      </p:sp>
      <p:sp>
        <p:nvSpPr>
          <p:cNvPr id="401" name="Google Shape;401;g2ab60faf331_0_107"/>
          <p:cNvSpPr/>
          <p:nvPr/>
        </p:nvSpPr>
        <p:spPr>
          <a:xfrm>
            <a:off x="449267" y="1116000"/>
            <a:ext cx="5571200" cy="5742000"/>
          </a:xfrm>
          <a:prstGeom prst="rect">
            <a:avLst/>
          </a:prstGeom>
          <a:noFill/>
          <a:ln>
            <a:noFill/>
          </a:ln>
        </p:spPr>
        <p:txBody>
          <a:bodyPr spcFirstLastPara="1" wrap="square" lIns="90000" tIns="45000" rIns="90000" bIns="45000" anchor="t" anchorCtr="0">
            <a:noAutofit/>
          </a:bodyPr>
          <a:lstStyle/>
          <a:p>
            <a:pPr algn="just" defTabSz="1219170">
              <a:buClr>
                <a:srgbClr val="000000"/>
              </a:buClr>
              <a:buSzPts val="1400"/>
            </a:pPr>
            <a:endParaRPr sz="1867" kern="0">
              <a:solidFill>
                <a:srgbClr val="000000"/>
              </a:solidFill>
              <a:latin typeface="Calibri"/>
              <a:ea typeface="Calibri"/>
              <a:cs typeface="Calibri"/>
              <a:sym typeface="Calibri"/>
            </a:endParaRPr>
          </a:p>
          <a:p>
            <a:pPr algn="just" defTabSz="1219170">
              <a:buClr>
                <a:srgbClr val="000000"/>
              </a:buClr>
              <a:buSzPts val="1400"/>
            </a:pPr>
            <a:r>
              <a:rPr lang="es" sz="1867" kern="0">
                <a:solidFill>
                  <a:srgbClr val="000000"/>
                </a:solidFill>
                <a:latin typeface="Calibri"/>
                <a:ea typeface="Calibri"/>
                <a:cs typeface="Calibri"/>
                <a:sym typeface="Calibri"/>
              </a:rPr>
              <a:t>De nuevo vemos un ejemplo muy parecido al anterior en la imagen de la derecha. Tenemos una clase ‘Droid’ con dos métodos propios denominados ‘switch_on()’ y ‘switch_off()’. </a:t>
            </a:r>
            <a:endParaRPr sz="1867" kern="0">
              <a:solidFill>
                <a:srgbClr val="000000"/>
              </a:solidFill>
              <a:latin typeface="Calibri"/>
              <a:ea typeface="Calibri"/>
              <a:cs typeface="Calibri"/>
              <a:sym typeface="Calibri"/>
            </a:endParaRPr>
          </a:p>
          <a:p>
            <a:pPr algn="just" defTabSz="1219170">
              <a:buClr>
                <a:srgbClr val="000000"/>
              </a:buClr>
              <a:buSzPts val="1400"/>
            </a:pPr>
            <a:endParaRPr sz="1867" kern="0">
              <a:solidFill>
                <a:srgbClr val="000000"/>
              </a:solidFill>
              <a:latin typeface="Calibri"/>
              <a:ea typeface="Calibri"/>
              <a:cs typeface="Calibri"/>
              <a:sym typeface="Calibri"/>
            </a:endParaRPr>
          </a:p>
          <a:p>
            <a:pPr algn="just" defTabSz="1219170">
              <a:buClr>
                <a:srgbClr val="000000"/>
              </a:buClr>
              <a:buSzPts val="1400"/>
            </a:pPr>
            <a:r>
              <a:rPr lang="es" sz="1867" kern="0">
                <a:solidFill>
                  <a:srgbClr val="000000"/>
                </a:solidFill>
                <a:latin typeface="Calibri"/>
                <a:ea typeface="Calibri"/>
                <a:cs typeface="Calibri"/>
                <a:sym typeface="Calibri"/>
              </a:rPr>
              <a:t>De igual forma se declara la clase ‘ProtocolDroid’ para heredar los métodos de la anterior. Sin embargo, esta vez se está declarando de nuevo el método ‘switch_on()’. Éste tiene un comportamiento distinto en la clase heredera, con lo que obtendremos diferentes resultados si lo llamamos desde una clase u otra.</a:t>
            </a:r>
            <a:endParaRPr sz="1867" kern="0">
              <a:solidFill>
                <a:srgbClr val="000000"/>
              </a:solidFill>
              <a:latin typeface="Calibri"/>
              <a:ea typeface="Calibri"/>
              <a:cs typeface="Calibri"/>
              <a:sym typeface="Calibri"/>
            </a:endParaRPr>
          </a:p>
          <a:p>
            <a:pPr algn="just" defTabSz="1219170">
              <a:buClr>
                <a:srgbClr val="000000"/>
              </a:buClr>
              <a:buSzPts val="1400"/>
            </a:pPr>
            <a:endParaRPr sz="1867" kern="0">
              <a:solidFill>
                <a:srgbClr val="000000"/>
              </a:solidFill>
              <a:latin typeface="Calibri"/>
              <a:ea typeface="Calibri"/>
              <a:cs typeface="Calibri"/>
              <a:sym typeface="Calibri"/>
            </a:endParaRPr>
          </a:p>
          <a:p>
            <a:pPr algn="just" defTabSz="1219170">
              <a:buClr>
                <a:srgbClr val="000000"/>
              </a:buClr>
              <a:buSzPts val="1400"/>
            </a:pPr>
            <a:endParaRPr sz="1867" kern="0">
              <a:solidFill>
                <a:srgbClr val="000000"/>
              </a:solidFill>
              <a:latin typeface="Calibri"/>
              <a:ea typeface="Calibri"/>
              <a:cs typeface="Calibri"/>
              <a:sym typeface="Calibri"/>
            </a:endParaRPr>
          </a:p>
        </p:txBody>
      </p:sp>
      <p:pic>
        <p:nvPicPr>
          <p:cNvPr id="402" name="Google Shape;402;g2ab60faf331_0_107"/>
          <p:cNvPicPr preferRelativeResize="0"/>
          <p:nvPr/>
        </p:nvPicPr>
        <p:blipFill rotWithShape="1">
          <a:blip r:embed="rId3">
            <a:alphaModFix/>
          </a:blip>
          <a:srcRect/>
          <a:stretch/>
        </p:blipFill>
        <p:spPr>
          <a:xfrm>
            <a:off x="10758167" y="176966"/>
            <a:ext cx="797099" cy="637700"/>
          </a:xfrm>
          <a:prstGeom prst="rect">
            <a:avLst/>
          </a:prstGeom>
          <a:noFill/>
          <a:ln>
            <a:noFill/>
          </a:ln>
        </p:spPr>
      </p:pic>
      <p:pic>
        <p:nvPicPr>
          <p:cNvPr id="403" name="Google Shape;403;g2ab60faf331_0_107"/>
          <p:cNvPicPr preferRelativeResize="0"/>
          <p:nvPr/>
        </p:nvPicPr>
        <p:blipFill rotWithShape="1">
          <a:blip r:embed="rId4">
            <a:alphaModFix/>
          </a:blip>
          <a:srcRect/>
          <a:stretch/>
        </p:blipFill>
        <p:spPr>
          <a:xfrm>
            <a:off x="6497000" y="1439000"/>
            <a:ext cx="5141067" cy="4659933"/>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sp>
        <p:nvSpPr>
          <p:cNvPr id="408" name="Google Shape;408;g2ab60faf331_0_115"/>
          <p:cNvSpPr/>
          <p:nvPr/>
        </p:nvSpPr>
        <p:spPr>
          <a:xfrm>
            <a:off x="9666720" y="-1014480"/>
            <a:ext cx="3263600" cy="3245600"/>
          </a:xfrm>
          <a:prstGeom prst="ellipse">
            <a:avLst/>
          </a:prstGeom>
          <a:solidFill>
            <a:srgbClr val="C00000">
              <a:alpha val="9410"/>
            </a:srgbClr>
          </a:solidFill>
          <a:ln>
            <a:noFill/>
          </a:ln>
        </p:spPr>
        <p:txBody>
          <a:bodyPr spcFirstLastPara="1" wrap="square" lIns="91433" tIns="91433" rIns="91433" bIns="91433" anchor="ctr" anchorCtr="0">
            <a:noAutofit/>
          </a:bodyPr>
          <a:lstStyle/>
          <a:p>
            <a:pPr defTabSz="1219170">
              <a:buClr>
                <a:srgbClr val="000000"/>
              </a:buClr>
              <a:buSzPts val="1400"/>
            </a:pPr>
            <a:endParaRPr sz="1867" kern="0">
              <a:solidFill>
                <a:srgbClr val="000000"/>
              </a:solidFill>
              <a:latin typeface="Arial"/>
              <a:ea typeface="Arial"/>
              <a:cs typeface="Arial"/>
              <a:sym typeface="Arial"/>
            </a:endParaRPr>
          </a:p>
        </p:txBody>
      </p:sp>
      <p:cxnSp>
        <p:nvCxnSpPr>
          <p:cNvPr id="409" name="Google Shape;409;g2ab60faf331_0_115"/>
          <p:cNvCxnSpPr/>
          <p:nvPr/>
        </p:nvCxnSpPr>
        <p:spPr>
          <a:xfrm rot="10800000" flipH="1">
            <a:off x="449280" y="851600"/>
            <a:ext cx="11106000" cy="8800"/>
          </a:xfrm>
          <a:prstGeom prst="straightConnector1">
            <a:avLst/>
          </a:prstGeom>
          <a:noFill/>
          <a:ln w="9525" cap="flat" cmpd="sng">
            <a:solidFill>
              <a:srgbClr val="C00000"/>
            </a:solidFill>
            <a:prstDash val="solid"/>
            <a:round/>
            <a:headEnd type="none" w="sm" len="sm"/>
            <a:tailEnd type="none" w="sm" len="sm"/>
          </a:ln>
        </p:spPr>
      </p:cxnSp>
      <p:sp>
        <p:nvSpPr>
          <p:cNvPr id="410" name="Google Shape;410;g2ab60faf331_0_115"/>
          <p:cNvSpPr/>
          <p:nvPr/>
        </p:nvSpPr>
        <p:spPr>
          <a:xfrm>
            <a:off x="370800" y="-4"/>
            <a:ext cx="10486400" cy="699600"/>
          </a:xfrm>
          <a:prstGeom prst="rect">
            <a:avLst/>
          </a:prstGeom>
          <a:noFill/>
          <a:ln>
            <a:noFill/>
          </a:ln>
        </p:spPr>
        <p:txBody>
          <a:bodyPr spcFirstLastPara="1" wrap="square" lIns="122033" tIns="421200" rIns="122033" bIns="421200" anchor="t" anchorCtr="0">
            <a:noAutofit/>
          </a:bodyPr>
          <a:lstStyle/>
          <a:p>
            <a:pPr defTabSz="1219170">
              <a:buClr>
                <a:srgbClr val="000000"/>
              </a:buClr>
              <a:buSzPts val="2000"/>
            </a:pPr>
            <a:r>
              <a:rPr lang="es" sz="2667" b="1" kern="0">
                <a:solidFill>
                  <a:srgbClr val="110741"/>
                </a:solidFill>
                <a:latin typeface="Ubuntu"/>
                <a:ea typeface="Ubuntu"/>
                <a:cs typeface="Ubuntu"/>
                <a:sym typeface="Ubuntu"/>
              </a:rPr>
              <a:t>Herencia</a:t>
            </a:r>
            <a:endParaRPr sz="2667" kern="0">
              <a:solidFill>
                <a:srgbClr val="000000"/>
              </a:solidFill>
              <a:latin typeface="Arial"/>
              <a:ea typeface="Arial"/>
              <a:cs typeface="Arial"/>
              <a:sym typeface="Arial"/>
            </a:endParaRPr>
          </a:p>
        </p:txBody>
      </p:sp>
      <p:sp>
        <p:nvSpPr>
          <p:cNvPr id="411" name="Google Shape;411;g2ab60faf331_0_115"/>
          <p:cNvSpPr/>
          <p:nvPr/>
        </p:nvSpPr>
        <p:spPr>
          <a:xfrm>
            <a:off x="449267" y="1116000"/>
            <a:ext cx="5798000" cy="5742000"/>
          </a:xfrm>
          <a:prstGeom prst="rect">
            <a:avLst/>
          </a:prstGeom>
          <a:noFill/>
          <a:ln>
            <a:noFill/>
          </a:ln>
        </p:spPr>
        <p:txBody>
          <a:bodyPr spcFirstLastPara="1" wrap="square" lIns="90000" tIns="45000" rIns="90000" bIns="45000" anchor="t" anchorCtr="0">
            <a:noAutofit/>
          </a:bodyPr>
          <a:lstStyle/>
          <a:p>
            <a:pPr algn="just" defTabSz="1219170">
              <a:buClr>
                <a:srgbClr val="000000"/>
              </a:buClr>
              <a:buSzPts val="1400"/>
            </a:pPr>
            <a:endParaRPr sz="1867" kern="0">
              <a:solidFill>
                <a:srgbClr val="000000"/>
              </a:solidFill>
              <a:latin typeface="Calibri"/>
              <a:ea typeface="Calibri"/>
              <a:cs typeface="Calibri"/>
              <a:sym typeface="Calibri"/>
            </a:endParaRPr>
          </a:p>
          <a:p>
            <a:pPr algn="just" defTabSz="1219170">
              <a:buClr>
                <a:srgbClr val="000000"/>
              </a:buClr>
              <a:buSzPts val="1400"/>
            </a:pPr>
            <a:r>
              <a:rPr lang="es" sz="1867" kern="0">
                <a:solidFill>
                  <a:srgbClr val="000000"/>
                </a:solidFill>
                <a:latin typeface="Calibri"/>
                <a:ea typeface="Calibri"/>
                <a:cs typeface="Calibri"/>
                <a:sym typeface="Calibri"/>
              </a:rPr>
              <a:t>No sólo es posible modificar un método ya existente en una superclase desde una clase derivada, sino que también se puede crear un nuevo método totalmente independiente de la superclase. Vemos como se ha definido el método ‘translate’ para la clase ‘ProtocolDroid’. Si realizamos una llamada desde la clase ‘Droid’ Python nos devolverá un error avisandonos de que no existe tal método para dicha clase.</a:t>
            </a:r>
            <a:endParaRPr sz="1867" kern="0">
              <a:solidFill>
                <a:srgbClr val="000000"/>
              </a:solidFill>
              <a:latin typeface="Calibri"/>
              <a:ea typeface="Calibri"/>
              <a:cs typeface="Calibri"/>
              <a:sym typeface="Calibri"/>
            </a:endParaRPr>
          </a:p>
          <a:p>
            <a:pPr algn="just" defTabSz="1219170">
              <a:buClr>
                <a:srgbClr val="000000"/>
              </a:buClr>
              <a:buSzPts val="1400"/>
            </a:pPr>
            <a:endParaRPr sz="1867" kern="0">
              <a:solidFill>
                <a:srgbClr val="000000"/>
              </a:solidFill>
              <a:latin typeface="Calibri"/>
              <a:ea typeface="Calibri"/>
              <a:cs typeface="Calibri"/>
              <a:sym typeface="Calibri"/>
            </a:endParaRPr>
          </a:p>
        </p:txBody>
      </p:sp>
      <p:pic>
        <p:nvPicPr>
          <p:cNvPr id="412" name="Google Shape;412;g2ab60faf331_0_115"/>
          <p:cNvPicPr preferRelativeResize="0"/>
          <p:nvPr/>
        </p:nvPicPr>
        <p:blipFill rotWithShape="1">
          <a:blip r:embed="rId3">
            <a:alphaModFix/>
          </a:blip>
          <a:srcRect/>
          <a:stretch/>
        </p:blipFill>
        <p:spPr>
          <a:xfrm>
            <a:off x="10758167" y="176966"/>
            <a:ext cx="797099" cy="637700"/>
          </a:xfrm>
          <a:prstGeom prst="rect">
            <a:avLst/>
          </a:prstGeom>
          <a:noFill/>
          <a:ln>
            <a:noFill/>
          </a:ln>
        </p:spPr>
      </p:pic>
      <p:pic>
        <p:nvPicPr>
          <p:cNvPr id="413" name="Google Shape;413;g2ab60faf331_0_115"/>
          <p:cNvPicPr preferRelativeResize="0"/>
          <p:nvPr/>
        </p:nvPicPr>
        <p:blipFill rotWithShape="1">
          <a:blip r:embed="rId4">
            <a:alphaModFix/>
          </a:blip>
          <a:srcRect/>
          <a:stretch/>
        </p:blipFill>
        <p:spPr>
          <a:xfrm>
            <a:off x="6460633" y="1378067"/>
            <a:ext cx="5094632" cy="4665213"/>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PlaceHolder 1"/>
          <p:cNvSpPr>
            <a:spLocks noGrp="1"/>
          </p:cNvSpPr>
          <p:nvPr>
            <p:ph type="title"/>
          </p:nvPr>
        </p:nvSpPr>
        <p:spPr>
          <a:xfrm>
            <a:off x="9752760" y="960480"/>
            <a:ext cx="1477800" cy="1163520"/>
          </a:xfrm>
          <a:prstGeom prst="rect">
            <a:avLst/>
          </a:prstGeom>
          <a:noFill/>
          <a:ln w="0">
            <a:noFill/>
          </a:ln>
        </p:spPr>
        <p:txBody>
          <a:bodyPr lIns="0" tIns="0" rIns="0" bIns="0" anchor="t">
            <a:normAutofit/>
          </a:bodyPr>
          <a:lstStyle/>
          <a:p>
            <a:pPr indent="0" algn="r">
              <a:lnSpc>
                <a:spcPct val="90000"/>
              </a:lnSpc>
              <a:buNone/>
              <a:tabLst>
                <a:tab pos="0" algn="l"/>
              </a:tabLst>
            </a:pPr>
            <a:r>
              <a:rPr lang="es-ES" sz="6500" b="0" strike="noStrike" spc="-1" dirty="0">
                <a:solidFill>
                  <a:srgbClr val="FFFFFF"/>
                </a:solidFill>
                <a:latin typeface="Ubuntu Medium"/>
                <a:ea typeface="Ubuntu Medium"/>
              </a:rPr>
              <a:t>05</a:t>
            </a:r>
            <a:endParaRPr lang="es-ES" sz="6500" b="0" strike="noStrike" spc="-1" dirty="0">
              <a:solidFill>
                <a:srgbClr val="FFFFFF"/>
              </a:solidFill>
              <a:latin typeface="Arial"/>
            </a:endParaRPr>
          </a:p>
        </p:txBody>
      </p:sp>
      <p:sp>
        <p:nvSpPr>
          <p:cNvPr id="80" name="PlaceHolder 2"/>
          <p:cNvSpPr>
            <a:spLocks noGrp="1"/>
          </p:cNvSpPr>
          <p:nvPr>
            <p:ph type="title"/>
          </p:nvPr>
        </p:nvSpPr>
        <p:spPr>
          <a:xfrm>
            <a:off x="897480" y="3666960"/>
            <a:ext cx="7867800" cy="1144440"/>
          </a:xfrm>
          <a:prstGeom prst="rect">
            <a:avLst/>
          </a:prstGeom>
          <a:noFill/>
          <a:ln w="0">
            <a:noFill/>
          </a:ln>
        </p:spPr>
        <p:txBody>
          <a:bodyPr lIns="0" tIns="0" rIns="0" bIns="0" anchor="t">
            <a:noAutofit/>
          </a:bodyPr>
          <a:lstStyle/>
          <a:p>
            <a:pPr indent="0">
              <a:lnSpc>
                <a:spcPct val="90000"/>
              </a:lnSpc>
              <a:buNone/>
              <a:tabLst>
                <a:tab pos="0" algn="l"/>
              </a:tabLst>
            </a:pPr>
            <a:r>
              <a:rPr lang="es-ES" sz="5200" spc="-1" dirty="0">
                <a:solidFill>
                  <a:srgbClr val="FFFFFF"/>
                </a:solidFill>
                <a:latin typeface="Ubuntu Medium"/>
              </a:rPr>
              <a:t>Programación orientada a objetos</a:t>
            </a:r>
            <a:endParaRPr lang="es-ES" sz="5200" b="0" strike="noStrike" spc="-1" dirty="0">
              <a:solidFill>
                <a:srgbClr val="FFFFFF"/>
              </a:solidFill>
              <a:latin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sp>
        <p:nvSpPr>
          <p:cNvPr id="418" name="Google Shape;418;g2ab60faf331_0_123"/>
          <p:cNvSpPr/>
          <p:nvPr/>
        </p:nvSpPr>
        <p:spPr>
          <a:xfrm>
            <a:off x="9666720" y="-1014480"/>
            <a:ext cx="3263600" cy="3245600"/>
          </a:xfrm>
          <a:prstGeom prst="ellipse">
            <a:avLst/>
          </a:prstGeom>
          <a:solidFill>
            <a:srgbClr val="C00000">
              <a:alpha val="9410"/>
            </a:srgbClr>
          </a:solidFill>
          <a:ln>
            <a:noFill/>
          </a:ln>
        </p:spPr>
        <p:txBody>
          <a:bodyPr spcFirstLastPara="1" wrap="square" lIns="91433" tIns="91433" rIns="91433" bIns="91433" anchor="ctr" anchorCtr="0">
            <a:noAutofit/>
          </a:bodyPr>
          <a:lstStyle/>
          <a:p>
            <a:pPr defTabSz="1219170">
              <a:buClr>
                <a:srgbClr val="000000"/>
              </a:buClr>
              <a:buSzPts val="1400"/>
            </a:pPr>
            <a:endParaRPr sz="1867" kern="0">
              <a:solidFill>
                <a:srgbClr val="000000"/>
              </a:solidFill>
              <a:latin typeface="Arial"/>
              <a:ea typeface="Arial"/>
              <a:cs typeface="Arial"/>
              <a:sym typeface="Arial"/>
            </a:endParaRPr>
          </a:p>
        </p:txBody>
      </p:sp>
      <p:cxnSp>
        <p:nvCxnSpPr>
          <p:cNvPr id="419" name="Google Shape;419;g2ab60faf331_0_123"/>
          <p:cNvCxnSpPr/>
          <p:nvPr/>
        </p:nvCxnSpPr>
        <p:spPr>
          <a:xfrm rot="10800000" flipH="1">
            <a:off x="449280" y="851600"/>
            <a:ext cx="11106000" cy="8800"/>
          </a:xfrm>
          <a:prstGeom prst="straightConnector1">
            <a:avLst/>
          </a:prstGeom>
          <a:noFill/>
          <a:ln w="9525" cap="flat" cmpd="sng">
            <a:solidFill>
              <a:srgbClr val="C00000"/>
            </a:solidFill>
            <a:prstDash val="solid"/>
            <a:round/>
            <a:headEnd type="none" w="sm" len="sm"/>
            <a:tailEnd type="none" w="sm" len="sm"/>
          </a:ln>
        </p:spPr>
      </p:cxnSp>
      <p:sp>
        <p:nvSpPr>
          <p:cNvPr id="420" name="Google Shape;420;g2ab60faf331_0_123"/>
          <p:cNvSpPr/>
          <p:nvPr/>
        </p:nvSpPr>
        <p:spPr>
          <a:xfrm>
            <a:off x="370800" y="-4"/>
            <a:ext cx="10486400" cy="699600"/>
          </a:xfrm>
          <a:prstGeom prst="rect">
            <a:avLst/>
          </a:prstGeom>
          <a:noFill/>
          <a:ln>
            <a:noFill/>
          </a:ln>
        </p:spPr>
        <p:txBody>
          <a:bodyPr spcFirstLastPara="1" wrap="square" lIns="122033" tIns="421200" rIns="122033" bIns="421200" anchor="t" anchorCtr="0">
            <a:noAutofit/>
          </a:bodyPr>
          <a:lstStyle/>
          <a:p>
            <a:pPr defTabSz="1219170">
              <a:buClr>
                <a:srgbClr val="000000"/>
              </a:buClr>
              <a:buSzPts val="2000"/>
            </a:pPr>
            <a:r>
              <a:rPr lang="es" sz="2667" b="1" kern="0">
                <a:solidFill>
                  <a:srgbClr val="110741"/>
                </a:solidFill>
                <a:latin typeface="Ubuntu"/>
                <a:ea typeface="Ubuntu"/>
                <a:cs typeface="Ubuntu"/>
                <a:sym typeface="Ubuntu"/>
              </a:rPr>
              <a:t>Herencia</a:t>
            </a:r>
            <a:endParaRPr sz="2667" kern="0">
              <a:solidFill>
                <a:srgbClr val="000000"/>
              </a:solidFill>
              <a:latin typeface="Arial"/>
              <a:ea typeface="Arial"/>
              <a:cs typeface="Arial"/>
              <a:sym typeface="Arial"/>
            </a:endParaRPr>
          </a:p>
        </p:txBody>
      </p:sp>
      <p:sp>
        <p:nvSpPr>
          <p:cNvPr id="421" name="Google Shape;421;g2ab60faf331_0_123"/>
          <p:cNvSpPr/>
          <p:nvPr/>
        </p:nvSpPr>
        <p:spPr>
          <a:xfrm>
            <a:off x="449267" y="1116000"/>
            <a:ext cx="5597200" cy="5742000"/>
          </a:xfrm>
          <a:prstGeom prst="rect">
            <a:avLst/>
          </a:prstGeom>
          <a:noFill/>
          <a:ln>
            <a:noFill/>
          </a:ln>
        </p:spPr>
        <p:txBody>
          <a:bodyPr spcFirstLastPara="1" wrap="square" lIns="90000" tIns="45000" rIns="90000" bIns="45000" anchor="t" anchorCtr="0">
            <a:noAutofit/>
          </a:bodyPr>
          <a:lstStyle/>
          <a:p>
            <a:pPr algn="just" defTabSz="1219170">
              <a:buClr>
                <a:srgbClr val="000000"/>
              </a:buClr>
              <a:buSzPts val="1400"/>
            </a:pPr>
            <a:endParaRPr sz="1867" kern="0">
              <a:solidFill>
                <a:srgbClr val="000000"/>
              </a:solidFill>
              <a:latin typeface="Calibri"/>
              <a:ea typeface="Calibri"/>
              <a:cs typeface="Calibri"/>
              <a:sym typeface="Calibri"/>
            </a:endParaRPr>
          </a:p>
          <a:p>
            <a:pPr algn="just" defTabSz="1219170">
              <a:buClr>
                <a:srgbClr val="000000"/>
              </a:buClr>
              <a:buSzPts val="1400"/>
            </a:pPr>
            <a:r>
              <a:rPr lang="es" sz="1867" kern="0">
                <a:solidFill>
                  <a:srgbClr val="000000"/>
                </a:solidFill>
                <a:latin typeface="Calibri"/>
                <a:ea typeface="Calibri"/>
                <a:cs typeface="Calibri"/>
                <a:sym typeface="Calibri"/>
              </a:rPr>
              <a:t>Por último una herramienta muy útil permite llamar a un método de la clase base desde la clase derivada mediante el código ‘super()’.</a:t>
            </a:r>
            <a:endParaRPr sz="1867" kern="0">
              <a:solidFill>
                <a:srgbClr val="000000"/>
              </a:solidFill>
              <a:latin typeface="Calibri"/>
              <a:ea typeface="Calibri"/>
              <a:cs typeface="Calibri"/>
              <a:sym typeface="Calibri"/>
            </a:endParaRPr>
          </a:p>
          <a:p>
            <a:pPr algn="just" defTabSz="1219170">
              <a:buClr>
                <a:srgbClr val="000000"/>
              </a:buClr>
              <a:buSzPts val="1400"/>
            </a:pPr>
            <a:endParaRPr sz="1867" kern="0">
              <a:solidFill>
                <a:srgbClr val="000000"/>
              </a:solidFill>
              <a:latin typeface="Calibri"/>
              <a:ea typeface="Calibri"/>
              <a:cs typeface="Calibri"/>
              <a:sym typeface="Calibri"/>
            </a:endParaRPr>
          </a:p>
        </p:txBody>
      </p:sp>
      <p:pic>
        <p:nvPicPr>
          <p:cNvPr id="422" name="Google Shape;422;g2ab60faf331_0_123"/>
          <p:cNvPicPr preferRelativeResize="0"/>
          <p:nvPr/>
        </p:nvPicPr>
        <p:blipFill rotWithShape="1">
          <a:blip r:embed="rId3">
            <a:alphaModFix/>
          </a:blip>
          <a:srcRect/>
          <a:stretch/>
        </p:blipFill>
        <p:spPr>
          <a:xfrm>
            <a:off x="10758167" y="176966"/>
            <a:ext cx="797099" cy="637700"/>
          </a:xfrm>
          <a:prstGeom prst="rect">
            <a:avLst/>
          </a:prstGeom>
          <a:noFill/>
          <a:ln>
            <a:noFill/>
          </a:ln>
        </p:spPr>
      </p:pic>
      <p:pic>
        <p:nvPicPr>
          <p:cNvPr id="423" name="Google Shape;423;g2ab60faf331_0_123"/>
          <p:cNvPicPr preferRelativeResize="0"/>
          <p:nvPr/>
        </p:nvPicPr>
        <p:blipFill rotWithShape="1">
          <a:blip r:embed="rId4">
            <a:alphaModFix/>
          </a:blip>
          <a:srcRect/>
          <a:stretch/>
        </p:blipFill>
        <p:spPr>
          <a:xfrm>
            <a:off x="6178801" y="1942853"/>
            <a:ext cx="5459265" cy="3358983"/>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27"/>
        <p:cNvGrpSpPr/>
        <p:nvPr/>
      </p:nvGrpSpPr>
      <p:grpSpPr>
        <a:xfrm>
          <a:off x="0" y="0"/>
          <a:ext cx="0" cy="0"/>
          <a:chOff x="0" y="0"/>
          <a:chExt cx="0" cy="0"/>
        </a:xfrm>
      </p:grpSpPr>
      <p:pic>
        <p:nvPicPr>
          <p:cNvPr id="428" name="Google Shape;428;g2ab60faf331_0_143"/>
          <p:cNvPicPr preferRelativeResize="0"/>
          <p:nvPr/>
        </p:nvPicPr>
        <p:blipFill rotWithShape="1">
          <a:blip r:embed="rId3">
            <a:alphaModFix/>
          </a:blip>
          <a:srcRect/>
          <a:stretch/>
        </p:blipFill>
        <p:spPr>
          <a:xfrm>
            <a:off x="-15840" y="-18000"/>
            <a:ext cx="12191403" cy="6875280"/>
          </a:xfrm>
          <a:prstGeom prst="rect">
            <a:avLst/>
          </a:prstGeom>
          <a:noFill/>
          <a:ln>
            <a:noFill/>
          </a:ln>
        </p:spPr>
      </p:pic>
      <p:sp>
        <p:nvSpPr>
          <p:cNvPr id="429" name="Google Shape;429;g2ab60faf331_0_143"/>
          <p:cNvSpPr/>
          <p:nvPr/>
        </p:nvSpPr>
        <p:spPr>
          <a:xfrm>
            <a:off x="1135064" y="506867"/>
            <a:ext cx="8288000" cy="994000"/>
          </a:xfrm>
          <a:prstGeom prst="rect">
            <a:avLst/>
          </a:prstGeom>
          <a:noFill/>
          <a:ln>
            <a:noFill/>
          </a:ln>
        </p:spPr>
        <p:txBody>
          <a:bodyPr spcFirstLastPara="1" wrap="square" lIns="162367" tIns="162367" rIns="162367" bIns="162367" anchor="t" anchorCtr="0">
            <a:noAutofit/>
          </a:bodyPr>
          <a:lstStyle/>
          <a:p>
            <a:pPr defTabSz="1219170">
              <a:lnSpc>
                <a:spcPct val="80000"/>
              </a:lnSpc>
              <a:buClr>
                <a:srgbClr val="000000"/>
              </a:buClr>
              <a:buSzPts val="3300"/>
            </a:pPr>
            <a:r>
              <a:rPr lang="es" sz="4400" b="1" kern="0">
                <a:solidFill>
                  <a:srgbClr val="FFFFFF"/>
                </a:solidFill>
                <a:latin typeface="Ubuntu"/>
                <a:ea typeface="Ubuntu"/>
                <a:cs typeface="Ubuntu"/>
                <a:sym typeface="Ubuntu"/>
              </a:rPr>
              <a:t>Módulos y paquetes</a:t>
            </a:r>
            <a:endParaRPr sz="4400" kern="0">
              <a:solidFill>
                <a:srgbClr val="000000"/>
              </a:solidFill>
              <a:latin typeface="Arial"/>
              <a:ea typeface="Arial"/>
              <a:cs typeface="Arial"/>
              <a:sym typeface="Arial"/>
            </a:endParaRPr>
          </a:p>
        </p:txBody>
      </p:sp>
      <p:cxnSp>
        <p:nvCxnSpPr>
          <p:cNvPr id="430" name="Google Shape;430;g2ab60faf331_0_143"/>
          <p:cNvCxnSpPr/>
          <p:nvPr/>
        </p:nvCxnSpPr>
        <p:spPr>
          <a:xfrm rot="10800000" flipH="1">
            <a:off x="432000" y="1279880"/>
            <a:ext cx="10489200" cy="6400"/>
          </a:xfrm>
          <a:prstGeom prst="straightConnector1">
            <a:avLst/>
          </a:prstGeom>
          <a:noFill/>
          <a:ln w="9525" cap="flat" cmpd="sng">
            <a:solidFill>
              <a:srgbClr val="C00000"/>
            </a:solidFill>
            <a:prstDash val="solid"/>
            <a:round/>
            <a:headEnd type="none" w="sm" len="sm"/>
            <a:tailEnd type="none" w="sm" len="sm"/>
          </a:ln>
        </p:spPr>
      </p:cxn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sp>
        <p:nvSpPr>
          <p:cNvPr id="435" name="Google Shape;435;g2ab60faf331_0_150"/>
          <p:cNvSpPr/>
          <p:nvPr/>
        </p:nvSpPr>
        <p:spPr>
          <a:xfrm>
            <a:off x="9666720" y="-1014480"/>
            <a:ext cx="3263600" cy="3245600"/>
          </a:xfrm>
          <a:prstGeom prst="ellipse">
            <a:avLst/>
          </a:prstGeom>
          <a:solidFill>
            <a:srgbClr val="C00000">
              <a:alpha val="9410"/>
            </a:srgbClr>
          </a:solidFill>
          <a:ln>
            <a:noFill/>
          </a:ln>
        </p:spPr>
        <p:txBody>
          <a:bodyPr spcFirstLastPara="1" wrap="square" lIns="91433" tIns="91433" rIns="91433" bIns="91433" anchor="ctr" anchorCtr="0">
            <a:noAutofit/>
          </a:bodyPr>
          <a:lstStyle/>
          <a:p>
            <a:pPr defTabSz="1219170">
              <a:buClr>
                <a:srgbClr val="000000"/>
              </a:buClr>
              <a:buSzPts val="1400"/>
            </a:pPr>
            <a:endParaRPr sz="1867" kern="0">
              <a:solidFill>
                <a:srgbClr val="000000"/>
              </a:solidFill>
              <a:latin typeface="Arial"/>
              <a:ea typeface="Arial"/>
              <a:cs typeface="Arial"/>
              <a:sym typeface="Arial"/>
            </a:endParaRPr>
          </a:p>
        </p:txBody>
      </p:sp>
      <p:cxnSp>
        <p:nvCxnSpPr>
          <p:cNvPr id="436" name="Google Shape;436;g2ab60faf331_0_150"/>
          <p:cNvCxnSpPr/>
          <p:nvPr/>
        </p:nvCxnSpPr>
        <p:spPr>
          <a:xfrm rot="10800000" flipH="1">
            <a:off x="449280" y="851600"/>
            <a:ext cx="11106000" cy="8800"/>
          </a:xfrm>
          <a:prstGeom prst="straightConnector1">
            <a:avLst/>
          </a:prstGeom>
          <a:noFill/>
          <a:ln w="9525" cap="flat" cmpd="sng">
            <a:solidFill>
              <a:srgbClr val="C00000"/>
            </a:solidFill>
            <a:prstDash val="solid"/>
            <a:round/>
            <a:headEnd type="none" w="sm" len="sm"/>
            <a:tailEnd type="none" w="sm" len="sm"/>
          </a:ln>
        </p:spPr>
      </p:cxnSp>
      <p:sp>
        <p:nvSpPr>
          <p:cNvPr id="437" name="Google Shape;437;g2ab60faf331_0_150"/>
          <p:cNvSpPr/>
          <p:nvPr/>
        </p:nvSpPr>
        <p:spPr>
          <a:xfrm>
            <a:off x="370800" y="-4"/>
            <a:ext cx="10486400" cy="699600"/>
          </a:xfrm>
          <a:prstGeom prst="rect">
            <a:avLst/>
          </a:prstGeom>
          <a:noFill/>
          <a:ln>
            <a:noFill/>
          </a:ln>
        </p:spPr>
        <p:txBody>
          <a:bodyPr spcFirstLastPara="1" wrap="square" lIns="122033" tIns="421200" rIns="122033" bIns="421200" anchor="t" anchorCtr="0">
            <a:noAutofit/>
          </a:bodyPr>
          <a:lstStyle/>
          <a:p>
            <a:pPr defTabSz="1219170">
              <a:buClr>
                <a:srgbClr val="000000"/>
              </a:buClr>
              <a:buSzPts val="2000"/>
            </a:pPr>
            <a:r>
              <a:rPr lang="es" sz="2667" b="1" kern="0">
                <a:solidFill>
                  <a:srgbClr val="110741"/>
                </a:solidFill>
                <a:latin typeface="Ubuntu"/>
                <a:ea typeface="Ubuntu"/>
                <a:cs typeface="Ubuntu"/>
                <a:sym typeface="Ubuntu"/>
              </a:rPr>
              <a:t>Módulos y paquetes. Introducción</a:t>
            </a:r>
            <a:endParaRPr sz="2667" kern="0">
              <a:solidFill>
                <a:srgbClr val="000000"/>
              </a:solidFill>
              <a:latin typeface="Arial"/>
              <a:ea typeface="Arial"/>
              <a:cs typeface="Arial"/>
              <a:sym typeface="Arial"/>
            </a:endParaRPr>
          </a:p>
        </p:txBody>
      </p:sp>
      <p:sp>
        <p:nvSpPr>
          <p:cNvPr id="438" name="Google Shape;438;g2ab60faf331_0_150"/>
          <p:cNvSpPr/>
          <p:nvPr/>
        </p:nvSpPr>
        <p:spPr>
          <a:xfrm>
            <a:off x="449267" y="1116000"/>
            <a:ext cx="11188800" cy="5742000"/>
          </a:xfrm>
          <a:prstGeom prst="rect">
            <a:avLst/>
          </a:prstGeom>
          <a:noFill/>
          <a:ln>
            <a:noFill/>
          </a:ln>
        </p:spPr>
        <p:txBody>
          <a:bodyPr spcFirstLastPara="1" wrap="square" lIns="90000" tIns="45000" rIns="90000" bIns="45000" anchor="t" anchorCtr="0">
            <a:noAutofit/>
          </a:bodyPr>
          <a:lstStyle/>
          <a:p>
            <a:pPr algn="just" defTabSz="1219170">
              <a:buClr>
                <a:srgbClr val="000000"/>
              </a:buClr>
              <a:buSzPts val="1400"/>
            </a:pPr>
            <a:endParaRPr sz="1867" kern="0">
              <a:solidFill>
                <a:srgbClr val="000000"/>
              </a:solidFill>
              <a:latin typeface="Calibri"/>
              <a:ea typeface="Calibri"/>
              <a:cs typeface="Calibri"/>
              <a:sym typeface="Calibri"/>
            </a:endParaRPr>
          </a:p>
          <a:p>
            <a:pPr algn="just" defTabSz="1219170">
              <a:buClr>
                <a:srgbClr val="000000"/>
              </a:buClr>
              <a:buSzPts val="1400"/>
            </a:pPr>
            <a:r>
              <a:rPr lang="es" sz="1867" kern="0">
                <a:solidFill>
                  <a:srgbClr val="000000"/>
                </a:solidFill>
                <a:latin typeface="Calibri"/>
                <a:ea typeface="Calibri"/>
                <a:cs typeface="Calibri"/>
                <a:sym typeface="Calibri"/>
              </a:rPr>
              <a:t>Un módulo es un fichero de texto que contienen código escrito en Python, creado para contener unidades de código de interés que favorezcan la reutilización y eviten la repetición del mismo. Es por ello que es recomendable, más cuanto más grande sea el proyecto, utilizar uno o varios módulos para albergar nuestro código de valor.</a:t>
            </a:r>
            <a:endParaRPr sz="1867" kern="0">
              <a:solidFill>
                <a:srgbClr val="000000"/>
              </a:solidFill>
              <a:latin typeface="Calibri"/>
              <a:ea typeface="Calibri"/>
              <a:cs typeface="Calibri"/>
              <a:sym typeface="Calibri"/>
            </a:endParaRPr>
          </a:p>
          <a:p>
            <a:pPr algn="just" defTabSz="1219170">
              <a:buClr>
                <a:srgbClr val="000000"/>
              </a:buClr>
              <a:buSzPts val="1400"/>
            </a:pPr>
            <a:endParaRPr sz="1867" kern="0">
              <a:solidFill>
                <a:srgbClr val="000000"/>
              </a:solidFill>
              <a:latin typeface="Calibri"/>
              <a:ea typeface="Calibri"/>
              <a:cs typeface="Calibri"/>
              <a:sym typeface="Calibri"/>
            </a:endParaRPr>
          </a:p>
          <a:p>
            <a:pPr algn="just" defTabSz="1219170">
              <a:buClr>
                <a:srgbClr val="000000"/>
              </a:buClr>
              <a:buSzPts val="1400"/>
            </a:pPr>
            <a:r>
              <a:rPr lang="es" sz="1867" kern="0">
                <a:solidFill>
                  <a:srgbClr val="000000"/>
                </a:solidFill>
                <a:latin typeface="Calibri"/>
                <a:ea typeface="Calibri"/>
                <a:cs typeface="Calibri"/>
                <a:sym typeface="Calibri"/>
              </a:rPr>
              <a:t>Estos módulos contienen la extensión ‘.py’, y pueden formar parte de estructuras más grandes denominadas paquetes. Por definición un paquete es una carpeta que contiene ficheros ‘.py’, y que además contiene un archivo de inicio denominado ‘__init__.py’. No es necesario que este fichero tenga contenido o instrucciones de ningún tipo.</a:t>
            </a:r>
            <a:endParaRPr sz="1867" kern="0">
              <a:solidFill>
                <a:srgbClr val="000000"/>
              </a:solidFill>
              <a:latin typeface="Calibri"/>
              <a:ea typeface="Calibri"/>
              <a:cs typeface="Calibri"/>
              <a:sym typeface="Calibri"/>
            </a:endParaRPr>
          </a:p>
          <a:p>
            <a:pPr algn="just" defTabSz="1219170">
              <a:buClr>
                <a:srgbClr val="000000"/>
              </a:buClr>
              <a:buSzPts val="1400"/>
            </a:pPr>
            <a:endParaRPr sz="1867" kern="0">
              <a:solidFill>
                <a:srgbClr val="000000"/>
              </a:solidFill>
              <a:latin typeface="Calibri"/>
              <a:ea typeface="Calibri"/>
              <a:cs typeface="Calibri"/>
              <a:sym typeface="Calibri"/>
            </a:endParaRPr>
          </a:p>
          <a:p>
            <a:pPr algn="just" defTabSz="1219170">
              <a:buClr>
                <a:srgbClr val="000000"/>
              </a:buClr>
              <a:buSzPts val="1400"/>
            </a:pPr>
            <a:endParaRPr sz="1867" kern="0">
              <a:solidFill>
                <a:srgbClr val="000000"/>
              </a:solidFill>
              <a:latin typeface="Calibri"/>
              <a:ea typeface="Calibri"/>
              <a:cs typeface="Calibri"/>
              <a:sym typeface="Calibri"/>
            </a:endParaRPr>
          </a:p>
          <a:p>
            <a:pPr algn="just" defTabSz="1219170">
              <a:buClr>
                <a:srgbClr val="000000"/>
              </a:buClr>
              <a:buSzPts val="1400"/>
            </a:pPr>
            <a:endParaRPr sz="1867" kern="0">
              <a:solidFill>
                <a:srgbClr val="000000"/>
              </a:solidFill>
              <a:latin typeface="Calibri"/>
              <a:ea typeface="Calibri"/>
              <a:cs typeface="Calibri"/>
              <a:sym typeface="Calibri"/>
            </a:endParaRPr>
          </a:p>
          <a:p>
            <a:pPr algn="just" defTabSz="1219170">
              <a:buClr>
                <a:srgbClr val="000000"/>
              </a:buClr>
              <a:buSzPts val="1400"/>
            </a:pPr>
            <a:endParaRPr sz="1867" kern="0">
              <a:solidFill>
                <a:srgbClr val="000000"/>
              </a:solidFill>
              <a:latin typeface="Calibri"/>
              <a:ea typeface="Calibri"/>
              <a:cs typeface="Calibri"/>
              <a:sym typeface="Calibri"/>
            </a:endParaRPr>
          </a:p>
          <a:p>
            <a:pPr defTabSz="1219170">
              <a:buClr>
                <a:srgbClr val="000000"/>
              </a:buClr>
              <a:buSzPts val="3000"/>
            </a:pPr>
            <a:endParaRPr sz="1867" kern="0">
              <a:solidFill>
                <a:srgbClr val="000000"/>
              </a:solidFill>
              <a:latin typeface="Calibri"/>
              <a:ea typeface="Calibri"/>
              <a:cs typeface="Calibri"/>
              <a:sym typeface="Calibri"/>
            </a:endParaRPr>
          </a:p>
          <a:p>
            <a:pPr defTabSz="1219170">
              <a:buClr>
                <a:srgbClr val="000000"/>
              </a:buClr>
              <a:buSzPts val="3000"/>
            </a:pPr>
            <a:endParaRPr sz="1867" kern="0">
              <a:solidFill>
                <a:srgbClr val="000000"/>
              </a:solidFill>
              <a:latin typeface="Calibri"/>
              <a:ea typeface="Calibri"/>
              <a:cs typeface="Calibri"/>
              <a:sym typeface="Calibri"/>
            </a:endParaRPr>
          </a:p>
          <a:p>
            <a:pPr defTabSz="1219170">
              <a:buClr>
                <a:srgbClr val="000000"/>
              </a:buClr>
              <a:buSzPts val="3000"/>
            </a:pPr>
            <a:endParaRPr sz="1867" kern="0">
              <a:solidFill>
                <a:srgbClr val="000000"/>
              </a:solidFill>
              <a:latin typeface="Calibri"/>
              <a:ea typeface="Calibri"/>
              <a:cs typeface="Calibri"/>
              <a:sym typeface="Calibri"/>
            </a:endParaRPr>
          </a:p>
          <a:p>
            <a:pPr defTabSz="1219170">
              <a:buClr>
                <a:srgbClr val="000000"/>
              </a:buClr>
              <a:buSzPts val="3000"/>
            </a:pPr>
            <a:endParaRPr sz="1867" kern="0">
              <a:solidFill>
                <a:srgbClr val="000000"/>
              </a:solidFill>
              <a:latin typeface="Calibri"/>
              <a:ea typeface="Calibri"/>
              <a:cs typeface="Calibri"/>
              <a:sym typeface="Calibri"/>
            </a:endParaRPr>
          </a:p>
          <a:p>
            <a:pPr defTabSz="1219170">
              <a:buClr>
                <a:srgbClr val="000000"/>
              </a:buClr>
              <a:buSzPts val="3000"/>
            </a:pPr>
            <a:endParaRPr sz="1867" kern="0">
              <a:solidFill>
                <a:srgbClr val="000000"/>
              </a:solidFill>
              <a:latin typeface="Calibri"/>
              <a:ea typeface="Calibri"/>
              <a:cs typeface="Calibri"/>
              <a:sym typeface="Calibri"/>
            </a:endParaRPr>
          </a:p>
          <a:p>
            <a:pPr defTabSz="1219170">
              <a:buClr>
                <a:srgbClr val="000000"/>
              </a:buClr>
              <a:buSzPts val="3000"/>
            </a:pPr>
            <a:r>
              <a:rPr lang="es" sz="1600" b="1" u="sng" kern="0">
                <a:solidFill>
                  <a:srgbClr val="000000"/>
                </a:solidFill>
                <a:latin typeface="Calibri"/>
                <a:ea typeface="Calibri"/>
                <a:cs typeface="Calibri"/>
                <a:sym typeface="Calibri"/>
                <a:hlinkClick r:id="rId3">
                  <a:extLst>
                    <a:ext uri="{A12FA001-AC4F-418D-AE19-62706E023703}">
                      <ahyp:hlinkClr xmlns:ahyp="http://schemas.microsoft.com/office/drawing/2018/hyperlinkcolor" val="tx"/>
                    </a:ext>
                  </a:extLst>
                </a:hlinkClick>
              </a:rPr>
              <a:t>https://entrenamiento-python-basico.readthedocs.io/es/latest/leccion8/index.html</a:t>
            </a:r>
            <a:r>
              <a:rPr lang="es" sz="1600" b="1" kern="0">
                <a:solidFill>
                  <a:srgbClr val="000000"/>
                </a:solidFill>
                <a:latin typeface="Calibri"/>
                <a:ea typeface="Calibri"/>
                <a:cs typeface="Calibri"/>
                <a:sym typeface="Calibri"/>
              </a:rPr>
              <a:t> </a:t>
            </a:r>
            <a:endParaRPr sz="1600" kern="0">
              <a:solidFill>
                <a:srgbClr val="000000"/>
              </a:solidFill>
              <a:latin typeface="Calibri"/>
              <a:ea typeface="Calibri"/>
              <a:cs typeface="Calibri"/>
              <a:sym typeface="Calibri"/>
            </a:endParaRPr>
          </a:p>
        </p:txBody>
      </p:sp>
      <p:pic>
        <p:nvPicPr>
          <p:cNvPr id="439" name="Google Shape;439;g2ab60faf331_0_150"/>
          <p:cNvPicPr preferRelativeResize="0"/>
          <p:nvPr/>
        </p:nvPicPr>
        <p:blipFill rotWithShape="1">
          <a:blip r:embed="rId4">
            <a:alphaModFix/>
          </a:blip>
          <a:srcRect/>
          <a:stretch/>
        </p:blipFill>
        <p:spPr>
          <a:xfrm>
            <a:off x="10758167" y="176966"/>
            <a:ext cx="797099" cy="637700"/>
          </a:xfrm>
          <a:prstGeom prst="rect">
            <a:avLst/>
          </a:prstGeom>
          <a:noFill/>
          <a:ln>
            <a:noFill/>
          </a:ln>
        </p:spPr>
      </p:pic>
      <p:pic>
        <p:nvPicPr>
          <p:cNvPr id="440" name="Google Shape;440;g2ab60faf331_0_150"/>
          <p:cNvPicPr preferRelativeResize="0"/>
          <p:nvPr/>
        </p:nvPicPr>
        <p:blipFill rotWithShape="1">
          <a:blip r:embed="rId5">
            <a:alphaModFix/>
          </a:blip>
          <a:srcRect/>
          <a:stretch/>
        </p:blipFill>
        <p:spPr>
          <a:xfrm>
            <a:off x="2454867" y="4056132"/>
            <a:ext cx="2614000" cy="1754833"/>
          </a:xfrm>
          <a:prstGeom prst="rect">
            <a:avLst/>
          </a:prstGeom>
          <a:noFill/>
          <a:ln>
            <a:noFill/>
          </a:ln>
        </p:spPr>
      </p:pic>
      <p:pic>
        <p:nvPicPr>
          <p:cNvPr id="441" name="Google Shape;441;g2ab60faf331_0_150"/>
          <p:cNvPicPr preferRelativeResize="0"/>
          <p:nvPr/>
        </p:nvPicPr>
        <p:blipFill rotWithShape="1">
          <a:blip r:embed="rId6">
            <a:alphaModFix/>
          </a:blip>
          <a:srcRect/>
          <a:stretch/>
        </p:blipFill>
        <p:spPr>
          <a:xfrm>
            <a:off x="6133934" y="4056132"/>
            <a:ext cx="1966033" cy="2304533"/>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6" name="Google Shape;446;g2ab60faf331_0_158"/>
          <p:cNvSpPr/>
          <p:nvPr/>
        </p:nvSpPr>
        <p:spPr>
          <a:xfrm>
            <a:off x="9666720" y="-1014480"/>
            <a:ext cx="3263600" cy="3245600"/>
          </a:xfrm>
          <a:prstGeom prst="ellipse">
            <a:avLst/>
          </a:prstGeom>
          <a:solidFill>
            <a:srgbClr val="C00000">
              <a:alpha val="9410"/>
            </a:srgbClr>
          </a:solidFill>
          <a:ln>
            <a:noFill/>
          </a:ln>
        </p:spPr>
        <p:txBody>
          <a:bodyPr spcFirstLastPara="1" wrap="square" lIns="91433" tIns="91433" rIns="91433" bIns="91433" anchor="ctr" anchorCtr="0">
            <a:noAutofit/>
          </a:bodyPr>
          <a:lstStyle/>
          <a:p>
            <a:pPr defTabSz="1219170">
              <a:buClr>
                <a:srgbClr val="000000"/>
              </a:buClr>
              <a:buSzPts val="1400"/>
            </a:pPr>
            <a:endParaRPr sz="1867" kern="0">
              <a:solidFill>
                <a:srgbClr val="000000"/>
              </a:solidFill>
              <a:latin typeface="Arial"/>
              <a:ea typeface="Arial"/>
              <a:cs typeface="Arial"/>
              <a:sym typeface="Arial"/>
            </a:endParaRPr>
          </a:p>
        </p:txBody>
      </p:sp>
      <p:cxnSp>
        <p:nvCxnSpPr>
          <p:cNvPr id="447" name="Google Shape;447;g2ab60faf331_0_158"/>
          <p:cNvCxnSpPr/>
          <p:nvPr/>
        </p:nvCxnSpPr>
        <p:spPr>
          <a:xfrm rot="10800000" flipH="1">
            <a:off x="449280" y="851600"/>
            <a:ext cx="11106000" cy="8800"/>
          </a:xfrm>
          <a:prstGeom prst="straightConnector1">
            <a:avLst/>
          </a:prstGeom>
          <a:noFill/>
          <a:ln w="9525" cap="flat" cmpd="sng">
            <a:solidFill>
              <a:srgbClr val="C00000"/>
            </a:solidFill>
            <a:prstDash val="solid"/>
            <a:round/>
            <a:headEnd type="none" w="sm" len="sm"/>
            <a:tailEnd type="none" w="sm" len="sm"/>
          </a:ln>
        </p:spPr>
      </p:cxnSp>
      <p:sp>
        <p:nvSpPr>
          <p:cNvPr id="448" name="Google Shape;448;g2ab60faf331_0_158"/>
          <p:cNvSpPr/>
          <p:nvPr/>
        </p:nvSpPr>
        <p:spPr>
          <a:xfrm>
            <a:off x="370800" y="-4"/>
            <a:ext cx="10486400" cy="699600"/>
          </a:xfrm>
          <a:prstGeom prst="rect">
            <a:avLst/>
          </a:prstGeom>
          <a:noFill/>
          <a:ln>
            <a:noFill/>
          </a:ln>
        </p:spPr>
        <p:txBody>
          <a:bodyPr spcFirstLastPara="1" wrap="square" lIns="122033" tIns="421200" rIns="122033" bIns="421200" anchor="t" anchorCtr="0">
            <a:noAutofit/>
          </a:bodyPr>
          <a:lstStyle/>
          <a:p>
            <a:pPr defTabSz="1219170">
              <a:buClr>
                <a:srgbClr val="000000"/>
              </a:buClr>
              <a:buSzPts val="2000"/>
            </a:pPr>
            <a:r>
              <a:rPr lang="es" sz="2667" b="1" kern="0">
                <a:solidFill>
                  <a:srgbClr val="110741"/>
                </a:solidFill>
                <a:latin typeface="Ubuntu"/>
                <a:ea typeface="Ubuntu"/>
                <a:cs typeface="Ubuntu"/>
                <a:sym typeface="Ubuntu"/>
              </a:rPr>
              <a:t>Módulos y paquetes. Importar un módulo</a:t>
            </a:r>
            <a:endParaRPr sz="2667" kern="0">
              <a:solidFill>
                <a:srgbClr val="000000"/>
              </a:solidFill>
              <a:latin typeface="Arial"/>
              <a:ea typeface="Arial"/>
              <a:cs typeface="Arial"/>
              <a:sym typeface="Arial"/>
            </a:endParaRPr>
          </a:p>
        </p:txBody>
      </p:sp>
      <p:sp>
        <p:nvSpPr>
          <p:cNvPr id="449" name="Google Shape;449;g2ab60faf331_0_158"/>
          <p:cNvSpPr/>
          <p:nvPr/>
        </p:nvSpPr>
        <p:spPr>
          <a:xfrm>
            <a:off x="449267" y="1116000"/>
            <a:ext cx="11188800" cy="5742000"/>
          </a:xfrm>
          <a:prstGeom prst="rect">
            <a:avLst/>
          </a:prstGeom>
          <a:noFill/>
          <a:ln>
            <a:noFill/>
          </a:ln>
        </p:spPr>
        <p:txBody>
          <a:bodyPr spcFirstLastPara="1" wrap="square" lIns="90000" tIns="45000" rIns="90000" bIns="45000" anchor="t" anchorCtr="0">
            <a:noAutofit/>
          </a:bodyPr>
          <a:lstStyle/>
          <a:p>
            <a:pPr algn="just" defTabSz="1219170">
              <a:buClr>
                <a:srgbClr val="000000"/>
              </a:buClr>
              <a:buSzPts val="1400"/>
            </a:pPr>
            <a:r>
              <a:rPr lang="es" sz="1867" kern="0">
                <a:solidFill>
                  <a:srgbClr val="000000"/>
                </a:solidFill>
                <a:latin typeface="Calibri"/>
                <a:ea typeface="Calibri"/>
                <a:cs typeface="Calibri"/>
                <a:sym typeface="Calibri"/>
              </a:rPr>
              <a:t>Para sacar provecho de un módulo es necesario importarlo antes mediante la instrucción ‘import’ seguida del nombre del paquete que se quiere importar. También es posible acceder a un módulo dentro de uno o varios paquetes, evitando así cargar todo el módulo si no nos es de interés. Esto se realiza mediante la utilización del caracter ‘.’, intercalando este con las diferentes subsecciones (namespaces) del módulo.</a:t>
            </a:r>
            <a:endParaRPr sz="1867" kern="0">
              <a:solidFill>
                <a:srgbClr val="000000"/>
              </a:solidFill>
              <a:latin typeface="Calibri"/>
              <a:ea typeface="Calibri"/>
              <a:cs typeface="Calibri"/>
              <a:sym typeface="Calibri"/>
            </a:endParaRPr>
          </a:p>
          <a:p>
            <a:pPr algn="just" defTabSz="1219170">
              <a:buClr>
                <a:srgbClr val="000000"/>
              </a:buClr>
              <a:buSzPts val="1400"/>
            </a:pPr>
            <a:endParaRPr sz="1867" kern="0">
              <a:solidFill>
                <a:srgbClr val="000000"/>
              </a:solidFill>
              <a:latin typeface="Calibri"/>
              <a:ea typeface="Calibri"/>
              <a:cs typeface="Calibri"/>
              <a:sym typeface="Calibri"/>
            </a:endParaRPr>
          </a:p>
          <a:p>
            <a:pPr algn="just" defTabSz="1219170">
              <a:buClr>
                <a:srgbClr val="000000"/>
              </a:buClr>
              <a:buSzPts val="1400"/>
            </a:pPr>
            <a:endParaRPr sz="1867" kern="0">
              <a:solidFill>
                <a:srgbClr val="000000"/>
              </a:solidFill>
              <a:latin typeface="Calibri"/>
              <a:ea typeface="Calibri"/>
              <a:cs typeface="Calibri"/>
              <a:sym typeface="Calibri"/>
            </a:endParaRPr>
          </a:p>
          <a:p>
            <a:pPr algn="just" defTabSz="1219170">
              <a:buClr>
                <a:srgbClr val="000000"/>
              </a:buClr>
              <a:buSzPts val="1400"/>
            </a:pPr>
            <a:endParaRPr sz="1867" kern="0">
              <a:solidFill>
                <a:srgbClr val="000000"/>
              </a:solidFill>
              <a:latin typeface="Calibri"/>
              <a:ea typeface="Calibri"/>
              <a:cs typeface="Calibri"/>
              <a:sym typeface="Calibri"/>
            </a:endParaRPr>
          </a:p>
          <a:p>
            <a:pPr algn="just" defTabSz="1219170">
              <a:buClr>
                <a:srgbClr val="000000"/>
              </a:buClr>
              <a:buSzPts val="1400"/>
            </a:pPr>
            <a:endParaRPr sz="1867" kern="0">
              <a:solidFill>
                <a:srgbClr val="000000"/>
              </a:solidFill>
              <a:latin typeface="Calibri"/>
              <a:ea typeface="Calibri"/>
              <a:cs typeface="Calibri"/>
              <a:sym typeface="Calibri"/>
            </a:endParaRPr>
          </a:p>
          <a:p>
            <a:pPr algn="just" defTabSz="1219170">
              <a:buClr>
                <a:srgbClr val="000000"/>
              </a:buClr>
              <a:buSzPts val="1400"/>
            </a:pPr>
            <a:endParaRPr sz="1867" kern="0">
              <a:solidFill>
                <a:srgbClr val="000000"/>
              </a:solidFill>
              <a:latin typeface="Calibri"/>
              <a:ea typeface="Calibri"/>
              <a:cs typeface="Calibri"/>
              <a:sym typeface="Calibri"/>
            </a:endParaRPr>
          </a:p>
          <a:p>
            <a:pPr algn="just" defTabSz="1219170">
              <a:buClr>
                <a:srgbClr val="000000"/>
              </a:buClr>
              <a:buSzPts val="1400"/>
            </a:pPr>
            <a:r>
              <a:rPr lang="es" sz="1867" kern="0">
                <a:solidFill>
                  <a:srgbClr val="000000"/>
                </a:solidFill>
                <a:latin typeface="Calibri"/>
                <a:ea typeface="Calibri"/>
                <a:cs typeface="Calibri"/>
                <a:sym typeface="Calibri"/>
              </a:rPr>
              <a:t>Por último, se puede abreviar un namespace importado mediante un alias con la construcción ‘as’. Esto facilita el uso del módulo a lo largo del código si este es muy requerido.</a:t>
            </a:r>
            <a:endParaRPr sz="1867" kern="0">
              <a:solidFill>
                <a:srgbClr val="000000"/>
              </a:solidFill>
              <a:latin typeface="Calibri"/>
              <a:ea typeface="Calibri"/>
              <a:cs typeface="Calibri"/>
              <a:sym typeface="Calibri"/>
            </a:endParaRPr>
          </a:p>
          <a:p>
            <a:pPr algn="just" defTabSz="1219170">
              <a:buClr>
                <a:srgbClr val="000000"/>
              </a:buClr>
              <a:buSzPts val="1400"/>
            </a:pPr>
            <a:endParaRPr sz="1867" kern="0">
              <a:solidFill>
                <a:srgbClr val="000000"/>
              </a:solidFill>
              <a:latin typeface="Calibri"/>
              <a:ea typeface="Calibri"/>
              <a:cs typeface="Calibri"/>
              <a:sym typeface="Calibri"/>
            </a:endParaRPr>
          </a:p>
          <a:p>
            <a:pPr algn="just" defTabSz="1219170">
              <a:buClr>
                <a:srgbClr val="000000"/>
              </a:buClr>
              <a:buSzPts val="1400"/>
            </a:pPr>
            <a:endParaRPr sz="1867" kern="0">
              <a:solidFill>
                <a:srgbClr val="000000"/>
              </a:solidFill>
              <a:latin typeface="Calibri"/>
              <a:ea typeface="Calibri"/>
              <a:cs typeface="Calibri"/>
              <a:sym typeface="Calibri"/>
            </a:endParaRPr>
          </a:p>
          <a:p>
            <a:pPr algn="just" defTabSz="1219170">
              <a:buClr>
                <a:srgbClr val="000000"/>
              </a:buClr>
              <a:buSzPts val="1400"/>
            </a:pPr>
            <a:endParaRPr sz="1867" kern="0">
              <a:solidFill>
                <a:srgbClr val="000000"/>
              </a:solidFill>
              <a:latin typeface="Calibri"/>
              <a:ea typeface="Calibri"/>
              <a:cs typeface="Calibri"/>
              <a:sym typeface="Calibri"/>
            </a:endParaRPr>
          </a:p>
          <a:p>
            <a:pPr algn="just" defTabSz="1219170">
              <a:buClr>
                <a:srgbClr val="000000"/>
              </a:buClr>
              <a:buSzPts val="1400"/>
            </a:pPr>
            <a:endParaRPr sz="1867" kern="0">
              <a:solidFill>
                <a:srgbClr val="000000"/>
              </a:solidFill>
              <a:latin typeface="Calibri"/>
              <a:ea typeface="Calibri"/>
              <a:cs typeface="Calibri"/>
              <a:sym typeface="Calibri"/>
            </a:endParaRPr>
          </a:p>
          <a:p>
            <a:pPr algn="just" defTabSz="1219170">
              <a:buClr>
                <a:srgbClr val="000000"/>
              </a:buClr>
              <a:buSzPts val="1400"/>
            </a:pPr>
            <a:endParaRPr sz="1867" kern="0">
              <a:solidFill>
                <a:srgbClr val="000000"/>
              </a:solidFill>
              <a:latin typeface="Calibri"/>
              <a:ea typeface="Calibri"/>
              <a:cs typeface="Calibri"/>
              <a:sym typeface="Calibri"/>
            </a:endParaRPr>
          </a:p>
          <a:p>
            <a:pPr algn="just" defTabSz="1219170">
              <a:buClr>
                <a:srgbClr val="000000"/>
              </a:buClr>
              <a:buSzPts val="1400"/>
            </a:pPr>
            <a:endParaRPr sz="1867" kern="0">
              <a:solidFill>
                <a:srgbClr val="000000"/>
              </a:solidFill>
              <a:latin typeface="Calibri"/>
              <a:ea typeface="Calibri"/>
              <a:cs typeface="Calibri"/>
              <a:sym typeface="Calibri"/>
            </a:endParaRPr>
          </a:p>
        </p:txBody>
      </p:sp>
      <p:pic>
        <p:nvPicPr>
          <p:cNvPr id="450" name="Google Shape;450;g2ab60faf331_0_158"/>
          <p:cNvPicPr preferRelativeResize="0"/>
          <p:nvPr/>
        </p:nvPicPr>
        <p:blipFill rotWithShape="1">
          <a:blip r:embed="rId3">
            <a:alphaModFix/>
          </a:blip>
          <a:srcRect/>
          <a:stretch/>
        </p:blipFill>
        <p:spPr>
          <a:xfrm>
            <a:off x="10758167" y="176966"/>
            <a:ext cx="797099" cy="637700"/>
          </a:xfrm>
          <a:prstGeom prst="rect">
            <a:avLst/>
          </a:prstGeom>
          <a:noFill/>
          <a:ln>
            <a:noFill/>
          </a:ln>
        </p:spPr>
      </p:pic>
      <p:pic>
        <p:nvPicPr>
          <p:cNvPr id="451" name="Google Shape;451;g2ab60faf331_0_158"/>
          <p:cNvPicPr preferRelativeResize="0"/>
          <p:nvPr/>
        </p:nvPicPr>
        <p:blipFill rotWithShape="1">
          <a:blip r:embed="rId4">
            <a:alphaModFix/>
          </a:blip>
          <a:srcRect/>
          <a:stretch/>
        </p:blipFill>
        <p:spPr>
          <a:xfrm>
            <a:off x="2923330" y="2328501"/>
            <a:ext cx="6157863" cy="1100500"/>
          </a:xfrm>
          <a:prstGeom prst="rect">
            <a:avLst/>
          </a:prstGeom>
          <a:noFill/>
          <a:ln>
            <a:noFill/>
          </a:ln>
        </p:spPr>
      </p:pic>
      <p:pic>
        <p:nvPicPr>
          <p:cNvPr id="452" name="Google Shape;452;g2ab60faf331_0_158"/>
          <p:cNvPicPr preferRelativeResize="0"/>
          <p:nvPr/>
        </p:nvPicPr>
        <p:blipFill rotWithShape="1">
          <a:blip r:embed="rId5">
            <a:alphaModFix/>
          </a:blip>
          <a:srcRect/>
          <a:stretch/>
        </p:blipFill>
        <p:spPr>
          <a:xfrm>
            <a:off x="3268488" y="4408532"/>
            <a:ext cx="4691033" cy="1150633"/>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56"/>
        <p:cNvGrpSpPr/>
        <p:nvPr/>
      </p:nvGrpSpPr>
      <p:grpSpPr>
        <a:xfrm>
          <a:off x="0" y="0"/>
          <a:ext cx="0" cy="0"/>
          <a:chOff x="0" y="0"/>
          <a:chExt cx="0" cy="0"/>
        </a:xfrm>
      </p:grpSpPr>
      <p:pic>
        <p:nvPicPr>
          <p:cNvPr id="457" name="Google Shape;457;p5"/>
          <p:cNvPicPr preferRelativeResize="0"/>
          <p:nvPr/>
        </p:nvPicPr>
        <p:blipFill rotWithShape="1">
          <a:blip r:embed="rId3">
            <a:alphaModFix/>
          </a:blip>
          <a:srcRect/>
          <a:stretch/>
        </p:blipFill>
        <p:spPr>
          <a:xfrm>
            <a:off x="-15840" y="-18000"/>
            <a:ext cx="12190679" cy="6874560"/>
          </a:xfrm>
          <a:prstGeom prst="rect">
            <a:avLst/>
          </a:prstGeom>
          <a:noFill/>
          <a:ln>
            <a:noFill/>
          </a:ln>
        </p:spPr>
      </p:pic>
      <p:sp>
        <p:nvSpPr>
          <p:cNvPr id="458" name="Google Shape;458;p5"/>
          <p:cNvSpPr/>
          <p:nvPr/>
        </p:nvSpPr>
        <p:spPr>
          <a:xfrm>
            <a:off x="1135080" y="506880"/>
            <a:ext cx="6942400" cy="993200"/>
          </a:xfrm>
          <a:prstGeom prst="rect">
            <a:avLst/>
          </a:prstGeom>
          <a:noFill/>
          <a:ln>
            <a:noFill/>
          </a:ln>
        </p:spPr>
        <p:txBody>
          <a:bodyPr spcFirstLastPara="1" wrap="square" lIns="162367" tIns="162367" rIns="162367" bIns="162367" anchor="t" anchorCtr="0">
            <a:noAutofit/>
          </a:bodyPr>
          <a:lstStyle/>
          <a:p>
            <a:pPr defTabSz="1219170">
              <a:lnSpc>
                <a:spcPct val="80000"/>
              </a:lnSpc>
              <a:buClr>
                <a:srgbClr val="000000"/>
              </a:buClr>
              <a:buSzPts val="3300"/>
            </a:pPr>
            <a:r>
              <a:rPr lang="es" sz="4400" b="1" kern="0">
                <a:solidFill>
                  <a:srgbClr val="FFFFFF"/>
                </a:solidFill>
                <a:latin typeface="Ubuntu"/>
                <a:ea typeface="Ubuntu"/>
                <a:cs typeface="Ubuntu"/>
                <a:sym typeface="Ubuntu"/>
              </a:rPr>
              <a:t>¡A practicar!</a:t>
            </a:r>
            <a:endParaRPr sz="4400" kern="0">
              <a:solidFill>
                <a:srgbClr val="000000"/>
              </a:solidFill>
              <a:latin typeface="Arial"/>
              <a:ea typeface="Arial"/>
              <a:cs typeface="Arial"/>
              <a:sym typeface="Arial"/>
            </a:endParaRPr>
          </a:p>
        </p:txBody>
      </p:sp>
      <p:cxnSp>
        <p:nvCxnSpPr>
          <p:cNvPr id="459" name="Google Shape;459;p5"/>
          <p:cNvCxnSpPr/>
          <p:nvPr/>
        </p:nvCxnSpPr>
        <p:spPr>
          <a:xfrm rot="10800000" flipH="1">
            <a:off x="432000" y="1279800"/>
            <a:ext cx="10490000" cy="7200"/>
          </a:xfrm>
          <a:prstGeom prst="straightConnector1">
            <a:avLst/>
          </a:prstGeom>
          <a:noFill/>
          <a:ln w="9525" cap="flat" cmpd="sng">
            <a:solidFill>
              <a:srgbClr val="C00000"/>
            </a:solidFill>
            <a:prstDash val="solid"/>
            <a:round/>
            <a:headEnd type="none" w="sm" len="sm"/>
            <a:tailEnd type="none" w="sm" len="sm"/>
          </a:ln>
        </p:spPr>
      </p:cxnSp>
      <p:pic>
        <p:nvPicPr>
          <p:cNvPr id="460" name="Google Shape;460;p5"/>
          <p:cNvPicPr preferRelativeResize="0"/>
          <p:nvPr/>
        </p:nvPicPr>
        <p:blipFill rotWithShape="1">
          <a:blip r:embed="rId4">
            <a:alphaModFix/>
          </a:blip>
          <a:srcRect/>
          <a:stretch/>
        </p:blipFill>
        <p:spPr>
          <a:xfrm>
            <a:off x="2612161" y="1279800"/>
            <a:ext cx="4590361" cy="263016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PlaceHolder 1"/>
          <p:cNvSpPr>
            <a:spLocks noGrp="1"/>
          </p:cNvSpPr>
          <p:nvPr>
            <p:ph type="title"/>
          </p:nvPr>
        </p:nvSpPr>
        <p:spPr>
          <a:xfrm>
            <a:off x="897480" y="3666960"/>
            <a:ext cx="7867800" cy="1144440"/>
          </a:xfrm>
          <a:prstGeom prst="rect">
            <a:avLst/>
          </a:prstGeom>
          <a:noFill/>
          <a:ln w="0">
            <a:noFill/>
          </a:ln>
        </p:spPr>
        <p:txBody>
          <a:bodyPr lIns="0" tIns="0" rIns="0" bIns="0" anchor="t">
            <a:noAutofit/>
          </a:bodyPr>
          <a:lstStyle/>
          <a:p>
            <a:pPr indent="0">
              <a:lnSpc>
                <a:spcPct val="90000"/>
              </a:lnSpc>
              <a:buNone/>
              <a:tabLst>
                <a:tab pos="0" algn="l"/>
              </a:tabLst>
            </a:pPr>
            <a:r>
              <a:rPr lang="es-ES" sz="5200" b="0" strike="noStrike" spc="-1" dirty="0">
                <a:solidFill>
                  <a:srgbClr val="FFFFFF"/>
                </a:solidFill>
                <a:latin typeface="Ubuntu Medium"/>
                <a:ea typeface="Ubuntu Medium"/>
              </a:rPr>
              <a:t>FIN</a:t>
            </a:r>
            <a:endParaRPr lang="es-ES" sz="5200" b="0" strike="noStrike" spc="-1" dirty="0">
              <a:solidFill>
                <a:srgbClr val="FFFFFF"/>
              </a:solidFill>
              <a:latin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g2ab60faf331_0_1"/>
          <p:cNvSpPr/>
          <p:nvPr/>
        </p:nvSpPr>
        <p:spPr>
          <a:xfrm>
            <a:off x="9666720" y="-1014480"/>
            <a:ext cx="3263600" cy="3245600"/>
          </a:xfrm>
          <a:prstGeom prst="ellipse">
            <a:avLst/>
          </a:prstGeom>
          <a:solidFill>
            <a:srgbClr val="C00000">
              <a:alpha val="9410"/>
            </a:srgbClr>
          </a:solidFill>
          <a:ln>
            <a:noFill/>
          </a:ln>
        </p:spPr>
        <p:txBody>
          <a:bodyPr spcFirstLastPara="1" wrap="square" lIns="91433" tIns="91433" rIns="91433" bIns="91433" anchor="ctr" anchorCtr="0">
            <a:noAutofit/>
          </a:bodyPr>
          <a:lstStyle/>
          <a:p>
            <a:pPr defTabSz="1219170">
              <a:buClr>
                <a:srgbClr val="000000"/>
              </a:buClr>
              <a:buSzPts val="1400"/>
            </a:pPr>
            <a:endParaRPr sz="1867" kern="0">
              <a:solidFill>
                <a:srgbClr val="000000"/>
              </a:solidFill>
              <a:latin typeface="Arial"/>
              <a:ea typeface="Arial"/>
              <a:cs typeface="Arial"/>
              <a:sym typeface="Arial"/>
            </a:endParaRPr>
          </a:p>
        </p:txBody>
      </p:sp>
      <p:cxnSp>
        <p:nvCxnSpPr>
          <p:cNvPr id="272" name="Google Shape;272;g2ab60faf331_0_1"/>
          <p:cNvCxnSpPr/>
          <p:nvPr/>
        </p:nvCxnSpPr>
        <p:spPr>
          <a:xfrm rot="10800000" flipH="1">
            <a:off x="449280" y="851600"/>
            <a:ext cx="11106000" cy="8800"/>
          </a:xfrm>
          <a:prstGeom prst="straightConnector1">
            <a:avLst/>
          </a:prstGeom>
          <a:noFill/>
          <a:ln w="9525" cap="flat" cmpd="sng">
            <a:solidFill>
              <a:srgbClr val="C00000"/>
            </a:solidFill>
            <a:prstDash val="solid"/>
            <a:round/>
            <a:headEnd type="none" w="sm" len="sm"/>
            <a:tailEnd type="none" w="sm" len="sm"/>
          </a:ln>
        </p:spPr>
      </p:cxnSp>
      <p:sp>
        <p:nvSpPr>
          <p:cNvPr id="273" name="Google Shape;273;g2ab60faf331_0_1"/>
          <p:cNvSpPr/>
          <p:nvPr/>
        </p:nvSpPr>
        <p:spPr>
          <a:xfrm>
            <a:off x="370800" y="-4"/>
            <a:ext cx="10486400" cy="699600"/>
          </a:xfrm>
          <a:prstGeom prst="rect">
            <a:avLst/>
          </a:prstGeom>
          <a:noFill/>
          <a:ln>
            <a:noFill/>
          </a:ln>
        </p:spPr>
        <p:txBody>
          <a:bodyPr spcFirstLastPara="1" wrap="square" lIns="122033" tIns="421200" rIns="122033" bIns="421200" anchor="t" anchorCtr="0">
            <a:noAutofit/>
          </a:bodyPr>
          <a:lstStyle/>
          <a:p>
            <a:pPr defTabSz="1219170">
              <a:buClr>
                <a:srgbClr val="000000"/>
              </a:buClr>
              <a:buSzPts val="2000"/>
            </a:pPr>
            <a:r>
              <a:rPr lang="es" sz="2667" b="1" kern="0">
                <a:solidFill>
                  <a:srgbClr val="110741"/>
                </a:solidFill>
                <a:latin typeface="Ubuntu"/>
                <a:ea typeface="Ubuntu"/>
                <a:cs typeface="Ubuntu"/>
                <a:sym typeface="Ubuntu"/>
              </a:rPr>
              <a:t>Introducción</a:t>
            </a:r>
            <a:endParaRPr sz="2667" kern="0">
              <a:solidFill>
                <a:srgbClr val="000000"/>
              </a:solidFill>
              <a:latin typeface="Arial"/>
              <a:ea typeface="Arial"/>
              <a:cs typeface="Arial"/>
              <a:sym typeface="Arial"/>
            </a:endParaRPr>
          </a:p>
        </p:txBody>
      </p:sp>
      <p:sp>
        <p:nvSpPr>
          <p:cNvPr id="274" name="Google Shape;274;g2ab60faf331_0_1"/>
          <p:cNvSpPr/>
          <p:nvPr/>
        </p:nvSpPr>
        <p:spPr>
          <a:xfrm>
            <a:off x="449267" y="1116000"/>
            <a:ext cx="11188800" cy="5742000"/>
          </a:xfrm>
          <a:prstGeom prst="rect">
            <a:avLst/>
          </a:prstGeom>
          <a:noFill/>
          <a:ln>
            <a:noFill/>
          </a:ln>
        </p:spPr>
        <p:txBody>
          <a:bodyPr spcFirstLastPara="1" wrap="square" lIns="90000" tIns="45000" rIns="90000" bIns="45000" anchor="t" anchorCtr="0">
            <a:noAutofit/>
          </a:bodyPr>
          <a:lstStyle/>
          <a:p>
            <a:pPr algn="just" defTabSz="1219170">
              <a:buClr>
                <a:srgbClr val="000000"/>
              </a:buClr>
              <a:buSzPts val="1400"/>
            </a:pPr>
            <a:r>
              <a:rPr lang="es" sz="1867" kern="0">
                <a:solidFill>
                  <a:srgbClr val="000000"/>
                </a:solidFill>
                <a:latin typeface="Calibri"/>
                <a:ea typeface="Calibri"/>
                <a:cs typeface="Calibri"/>
                <a:sym typeface="Calibri"/>
              </a:rPr>
              <a:t>Es posible definir Python como un lenguaje de programación multiparadigma. Este término hace referencia a la versatilidad que ofrece a los programadores para adoptar uno o varios estilos de programación, como lo serían la programación funcional o la programación orientada a objetos. Dado que la programación funcional ha sido explicada en temas anteriores, en este documento nos vamos a centrar en desarrollar la idea de clase y objeto.</a:t>
            </a:r>
            <a:endParaRPr sz="1867" kern="0">
              <a:solidFill>
                <a:srgbClr val="000000"/>
              </a:solidFill>
              <a:latin typeface="Calibri"/>
              <a:ea typeface="Calibri"/>
              <a:cs typeface="Calibri"/>
              <a:sym typeface="Calibri"/>
            </a:endParaRPr>
          </a:p>
          <a:p>
            <a:pPr algn="just" defTabSz="1219170">
              <a:buClr>
                <a:srgbClr val="000000"/>
              </a:buClr>
              <a:buSzPts val="1400"/>
            </a:pPr>
            <a:endParaRPr sz="1867" kern="0">
              <a:solidFill>
                <a:srgbClr val="000000"/>
              </a:solidFill>
              <a:latin typeface="Calibri"/>
              <a:ea typeface="Calibri"/>
              <a:cs typeface="Calibri"/>
              <a:sym typeface="Calibri"/>
            </a:endParaRPr>
          </a:p>
          <a:p>
            <a:pPr algn="just" defTabSz="1219170">
              <a:buClr>
                <a:srgbClr val="000000"/>
              </a:buClr>
              <a:buSzPts val="1400"/>
            </a:pPr>
            <a:r>
              <a:rPr lang="es" sz="1867" kern="0">
                <a:solidFill>
                  <a:srgbClr val="000000"/>
                </a:solidFill>
                <a:latin typeface="Calibri"/>
                <a:ea typeface="Calibri"/>
                <a:cs typeface="Calibri"/>
                <a:sym typeface="Calibri"/>
              </a:rPr>
              <a:t>Una clase se puede definir como una estructura diseñada para organizar y encapsular atributos (variables) y métodos (funciones) que están relacionados. La clase sirve como plantilla para crear objetos, también denominados instancias específicas de dicha clase. Cada instancia pues tendrá sus propios atributos y puede ejecutar sus propios métodos.</a:t>
            </a:r>
            <a:endParaRPr sz="1867" kern="0">
              <a:solidFill>
                <a:srgbClr val="000000"/>
              </a:solidFill>
              <a:latin typeface="Calibri"/>
              <a:ea typeface="Calibri"/>
              <a:cs typeface="Calibri"/>
              <a:sym typeface="Calibri"/>
            </a:endParaRPr>
          </a:p>
          <a:p>
            <a:pPr algn="just" defTabSz="1219170">
              <a:buClr>
                <a:srgbClr val="000000"/>
              </a:buClr>
              <a:buSzPts val="1400"/>
            </a:pPr>
            <a:endParaRPr sz="1867" kern="0">
              <a:solidFill>
                <a:srgbClr val="000000"/>
              </a:solidFill>
              <a:latin typeface="Calibri"/>
              <a:ea typeface="Calibri"/>
              <a:cs typeface="Calibri"/>
              <a:sym typeface="Calibri"/>
            </a:endParaRPr>
          </a:p>
        </p:txBody>
      </p:sp>
      <p:pic>
        <p:nvPicPr>
          <p:cNvPr id="275" name="Google Shape;275;g2ab60faf331_0_1"/>
          <p:cNvPicPr preferRelativeResize="0"/>
          <p:nvPr/>
        </p:nvPicPr>
        <p:blipFill rotWithShape="1">
          <a:blip r:embed="rId3">
            <a:alphaModFix/>
          </a:blip>
          <a:srcRect/>
          <a:stretch/>
        </p:blipFill>
        <p:spPr>
          <a:xfrm>
            <a:off x="10758167" y="176966"/>
            <a:ext cx="797099" cy="637700"/>
          </a:xfrm>
          <a:prstGeom prst="rect">
            <a:avLst/>
          </a:prstGeom>
          <a:noFill/>
          <a:ln>
            <a:noFill/>
          </a:ln>
        </p:spPr>
      </p:pic>
      <p:pic>
        <p:nvPicPr>
          <p:cNvPr id="276" name="Google Shape;276;g2ab60faf331_0_1" descr="Diagrama&#10;&#10;Descripción generada automáticamente"/>
          <p:cNvPicPr preferRelativeResize="0"/>
          <p:nvPr/>
        </p:nvPicPr>
        <p:blipFill rotWithShape="1">
          <a:blip r:embed="rId4">
            <a:alphaModFix/>
          </a:blip>
          <a:srcRect/>
          <a:stretch/>
        </p:blipFill>
        <p:spPr>
          <a:xfrm>
            <a:off x="3748567" y="3703335"/>
            <a:ext cx="3730867" cy="2798133"/>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g2ab60faf331_0_10"/>
          <p:cNvSpPr/>
          <p:nvPr/>
        </p:nvSpPr>
        <p:spPr>
          <a:xfrm>
            <a:off x="9666720" y="-1014480"/>
            <a:ext cx="3263600" cy="3245600"/>
          </a:xfrm>
          <a:prstGeom prst="ellipse">
            <a:avLst/>
          </a:prstGeom>
          <a:solidFill>
            <a:srgbClr val="C00000">
              <a:alpha val="9410"/>
            </a:srgbClr>
          </a:solidFill>
          <a:ln>
            <a:noFill/>
          </a:ln>
        </p:spPr>
        <p:txBody>
          <a:bodyPr spcFirstLastPara="1" wrap="square" lIns="91433" tIns="91433" rIns="91433" bIns="91433" anchor="ctr" anchorCtr="0">
            <a:noAutofit/>
          </a:bodyPr>
          <a:lstStyle/>
          <a:p>
            <a:pPr defTabSz="1219170">
              <a:buClr>
                <a:srgbClr val="000000"/>
              </a:buClr>
              <a:buSzPts val="1400"/>
            </a:pPr>
            <a:endParaRPr sz="1867" kern="0">
              <a:solidFill>
                <a:srgbClr val="000000"/>
              </a:solidFill>
              <a:latin typeface="Arial"/>
              <a:ea typeface="Arial"/>
              <a:cs typeface="Arial"/>
              <a:sym typeface="Arial"/>
            </a:endParaRPr>
          </a:p>
        </p:txBody>
      </p:sp>
      <p:cxnSp>
        <p:nvCxnSpPr>
          <p:cNvPr id="282" name="Google Shape;282;g2ab60faf331_0_10"/>
          <p:cNvCxnSpPr/>
          <p:nvPr/>
        </p:nvCxnSpPr>
        <p:spPr>
          <a:xfrm rot="10800000" flipH="1">
            <a:off x="449280" y="851600"/>
            <a:ext cx="11106000" cy="8800"/>
          </a:xfrm>
          <a:prstGeom prst="straightConnector1">
            <a:avLst/>
          </a:prstGeom>
          <a:noFill/>
          <a:ln w="9525" cap="flat" cmpd="sng">
            <a:solidFill>
              <a:srgbClr val="C00000"/>
            </a:solidFill>
            <a:prstDash val="solid"/>
            <a:round/>
            <a:headEnd type="none" w="sm" len="sm"/>
            <a:tailEnd type="none" w="sm" len="sm"/>
          </a:ln>
        </p:spPr>
      </p:cxnSp>
      <p:sp>
        <p:nvSpPr>
          <p:cNvPr id="283" name="Google Shape;283;g2ab60faf331_0_10"/>
          <p:cNvSpPr/>
          <p:nvPr/>
        </p:nvSpPr>
        <p:spPr>
          <a:xfrm>
            <a:off x="370800" y="-4"/>
            <a:ext cx="10486400" cy="699600"/>
          </a:xfrm>
          <a:prstGeom prst="rect">
            <a:avLst/>
          </a:prstGeom>
          <a:noFill/>
          <a:ln>
            <a:noFill/>
          </a:ln>
        </p:spPr>
        <p:txBody>
          <a:bodyPr spcFirstLastPara="1" wrap="square" lIns="122033" tIns="421200" rIns="122033" bIns="421200" anchor="t" anchorCtr="0">
            <a:noAutofit/>
          </a:bodyPr>
          <a:lstStyle/>
          <a:p>
            <a:pPr defTabSz="1219170">
              <a:buClr>
                <a:srgbClr val="000000"/>
              </a:buClr>
              <a:buSzPts val="2000"/>
            </a:pPr>
            <a:r>
              <a:rPr lang="es" sz="2667" b="1" kern="0">
                <a:solidFill>
                  <a:srgbClr val="110741"/>
                </a:solidFill>
                <a:latin typeface="Ubuntu"/>
                <a:ea typeface="Ubuntu"/>
                <a:cs typeface="Ubuntu"/>
                <a:sym typeface="Ubuntu"/>
              </a:rPr>
              <a:t>Introducción</a:t>
            </a:r>
            <a:endParaRPr sz="2667" kern="0">
              <a:solidFill>
                <a:srgbClr val="000000"/>
              </a:solidFill>
              <a:latin typeface="Arial"/>
              <a:ea typeface="Arial"/>
              <a:cs typeface="Arial"/>
              <a:sym typeface="Arial"/>
            </a:endParaRPr>
          </a:p>
        </p:txBody>
      </p:sp>
      <p:sp>
        <p:nvSpPr>
          <p:cNvPr id="284" name="Google Shape;284;g2ab60faf331_0_10"/>
          <p:cNvSpPr/>
          <p:nvPr/>
        </p:nvSpPr>
        <p:spPr>
          <a:xfrm>
            <a:off x="449267" y="1116000"/>
            <a:ext cx="6356400" cy="5742000"/>
          </a:xfrm>
          <a:prstGeom prst="rect">
            <a:avLst/>
          </a:prstGeom>
          <a:noFill/>
          <a:ln>
            <a:noFill/>
          </a:ln>
        </p:spPr>
        <p:txBody>
          <a:bodyPr spcFirstLastPara="1" wrap="square" lIns="90000" tIns="45000" rIns="90000" bIns="45000" anchor="t" anchorCtr="0">
            <a:noAutofit/>
          </a:bodyPr>
          <a:lstStyle/>
          <a:p>
            <a:pPr algn="just" defTabSz="1219170">
              <a:buClr>
                <a:srgbClr val="000000"/>
              </a:buClr>
              <a:buSzPts val="1400"/>
            </a:pPr>
            <a:endParaRPr sz="1867" kern="0" dirty="0">
              <a:solidFill>
                <a:srgbClr val="000000"/>
              </a:solidFill>
              <a:latin typeface="Calibri"/>
              <a:ea typeface="Calibri"/>
              <a:cs typeface="Calibri"/>
              <a:sym typeface="Calibri"/>
            </a:endParaRPr>
          </a:p>
          <a:p>
            <a:pPr algn="just" defTabSz="1219170">
              <a:buClr>
                <a:srgbClr val="000000"/>
              </a:buClr>
              <a:buSzPts val="1400"/>
            </a:pPr>
            <a:r>
              <a:rPr lang="es" sz="1867" kern="0" dirty="0">
                <a:solidFill>
                  <a:srgbClr val="000000"/>
                </a:solidFill>
                <a:latin typeface="Calibri"/>
                <a:ea typeface="Calibri"/>
                <a:cs typeface="Calibri"/>
                <a:sym typeface="Calibri"/>
              </a:rPr>
              <a:t>Hay ciertas características que nos pueden ayudar a entender mejor qué es una clase:</a:t>
            </a:r>
            <a:endParaRPr sz="1867" kern="0" dirty="0">
              <a:solidFill>
                <a:srgbClr val="000000"/>
              </a:solidFill>
              <a:latin typeface="Calibri"/>
              <a:ea typeface="Calibri"/>
              <a:cs typeface="Calibri"/>
              <a:sym typeface="Calibri"/>
            </a:endParaRPr>
          </a:p>
          <a:p>
            <a:pPr algn="just" defTabSz="1219170">
              <a:buClr>
                <a:srgbClr val="000000"/>
              </a:buClr>
              <a:buSzPts val="1400"/>
            </a:pPr>
            <a:endParaRPr sz="1867" kern="0" dirty="0">
              <a:solidFill>
                <a:srgbClr val="000000"/>
              </a:solidFill>
              <a:latin typeface="Calibri"/>
              <a:ea typeface="Calibri"/>
              <a:cs typeface="Calibri"/>
              <a:sym typeface="Calibri"/>
            </a:endParaRPr>
          </a:p>
          <a:p>
            <a:pPr marL="609585" indent="-423323" algn="just" defTabSz="1219170">
              <a:buClr>
                <a:srgbClr val="000000"/>
              </a:buClr>
              <a:buSzPts val="1400"/>
              <a:buFont typeface="Calibri"/>
              <a:buChar char="●"/>
            </a:pPr>
            <a:r>
              <a:rPr lang="es" sz="1867" kern="0" dirty="0">
                <a:solidFill>
                  <a:srgbClr val="000000"/>
                </a:solidFill>
                <a:latin typeface="Calibri"/>
                <a:ea typeface="Calibri"/>
                <a:cs typeface="Calibri"/>
                <a:sym typeface="Calibri"/>
              </a:rPr>
              <a:t>Las clases tienen como finalidad representar entidades o conceptos</a:t>
            </a:r>
            <a:endParaRPr sz="1867" kern="0" dirty="0">
              <a:solidFill>
                <a:srgbClr val="000000"/>
              </a:solidFill>
              <a:latin typeface="Calibri"/>
              <a:ea typeface="Calibri"/>
              <a:cs typeface="Calibri"/>
              <a:sym typeface="Calibri"/>
            </a:endParaRPr>
          </a:p>
          <a:p>
            <a:pPr marL="609585" indent="-423323" algn="just" defTabSz="1219170">
              <a:buClr>
                <a:srgbClr val="000000"/>
              </a:buClr>
              <a:buSzPts val="1400"/>
              <a:buFont typeface="Calibri"/>
              <a:buChar char="●"/>
            </a:pPr>
            <a:r>
              <a:rPr lang="es" sz="1867" kern="0" dirty="0">
                <a:solidFill>
                  <a:srgbClr val="000000"/>
                </a:solidFill>
                <a:latin typeface="Calibri"/>
                <a:ea typeface="Calibri"/>
                <a:cs typeface="Calibri"/>
                <a:sym typeface="Calibri"/>
              </a:rPr>
              <a:t>Cada clase define una serie de métodos adecuados (comportamiento) para operar con un conjunto de variables (estado).</a:t>
            </a:r>
            <a:endParaRPr sz="1867" kern="0" dirty="0">
              <a:solidFill>
                <a:srgbClr val="000000"/>
              </a:solidFill>
              <a:latin typeface="Calibri"/>
              <a:ea typeface="Calibri"/>
              <a:cs typeface="Calibri"/>
              <a:sym typeface="Calibri"/>
            </a:endParaRPr>
          </a:p>
          <a:p>
            <a:pPr marL="609585" indent="-423323" algn="just" defTabSz="1219170">
              <a:buClr>
                <a:srgbClr val="000000"/>
              </a:buClr>
              <a:buSzPts val="1400"/>
              <a:buFont typeface="Calibri"/>
              <a:buChar char="●"/>
            </a:pPr>
            <a:r>
              <a:rPr lang="es" sz="1867" kern="0" dirty="0">
                <a:solidFill>
                  <a:srgbClr val="000000"/>
                </a:solidFill>
                <a:latin typeface="Calibri"/>
                <a:ea typeface="Calibri"/>
                <a:cs typeface="Calibri"/>
                <a:sym typeface="Calibri"/>
              </a:rPr>
              <a:t>Las clases sirven como plantilla para crear instancias de datos.</a:t>
            </a:r>
            <a:endParaRPr sz="1867" kern="0" dirty="0">
              <a:solidFill>
                <a:srgbClr val="000000"/>
              </a:solidFill>
              <a:latin typeface="Calibri"/>
              <a:ea typeface="Calibri"/>
              <a:cs typeface="Calibri"/>
              <a:sym typeface="Calibri"/>
            </a:endParaRPr>
          </a:p>
          <a:p>
            <a:pPr marL="609585" indent="-423323" algn="just" defTabSz="1219170">
              <a:buClr>
                <a:srgbClr val="000000"/>
              </a:buClr>
              <a:buSzPts val="1400"/>
              <a:buFont typeface="Calibri"/>
              <a:buChar char="●"/>
            </a:pPr>
            <a:r>
              <a:rPr lang="es" sz="1867" kern="0" dirty="0">
                <a:solidFill>
                  <a:srgbClr val="000000"/>
                </a:solidFill>
                <a:latin typeface="Calibri"/>
                <a:ea typeface="Calibri"/>
                <a:cs typeface="Calibri"/>
                <a:sym typeface="Calibri"/>
              </a:rPr>
              <a:t>Las variables no son estáticas, sino que pueden ser modificadas durante la ejecución.</a:t>
            </a:r>
            <a:endParaRPr sz="1867" kern="0" dirty="0">
              <a:solidFill>
                <a:srgbClr val="000000"/>
              </a:solidFill>
              <a:latin typeface="Calibri"/>
              <a:ea typeface="Calibri"/>
              <a:cs typeface="Calibri"/>
              <a:sym typeface="Calibri"/>
            </a:endParaRPr>
          </a:p>
          <a:p>
            <a:pPr marL="609585" indent="-423323" algn="just" defTabSz="1219170">
              <a:buClr>
                <a:srgbClr val="000000"/>
              </a:buClr>
              <a:buSzPts val="1400"/>
              <a:buFont typeface="Calibri"/>
              <a:buChar char="●"/>
            </a:pPr>
            <a:r>
              <a:rPr lang="es" sz="1867" kern="0" dirty="0">
                <a:solidFill>
                  <a:srgbClr val="000000"/>
                </a:solidFill>
                <a:latin typeface="Calibri"/>
                <a:ea typeface="Calibri"/>
                <a:cs typeface="Calibri"/>
                <a:sym typeface="Calibri"/>
              </a:rPr>
              <a:t>Tanto los métodos como los atributos son públicos, lo que implica que la responsabilidad recae sobre el buen hacer del programador. Los métodos son virtuales, lo que capacita a las clases derivadas de otra clase a redefinir dichos métodos heredados.</a:t>
            </a:r>
            <a:endParaRPr sz="1867" kern="0" dirty="0">
              <a:solidFill>
                <a:srgbClr val="000000"/>
              </a:solidFill>
              <a:latin typeface="Calibri"/>
              <a:ea typeface="Calibri"/>
              <a:cs typeface="Calibri"/>
              <a:sym typeface="Calibri"/>
            </a:endParaRPr>
          </a:p>
        </p:txBody>
      </p:sp>
      <p:pic>
        <p:nvPicPr>
          <p:cNvPr id="285" name="Google Shape;285;g2ab60faf331_0_10"/>
          <p:cNvPicPr preferRelativeResize="0"/>
          <p:nvPr/>
        </p:nvPicPr>
        <p:blipFill rotWithShape="1">
          <a:blip r:embed="rId3">
            <a:alphaModFix/>
          </a:blip>
          <a:srcRect/>
          <a:stretch/>
        </p:blipFill>
        <p:spPr>
          <a:xfrm>
            <a:off x="10758167" y="176966"/>
            <a:ext cx="797099" cy="637700"/>
          </a:xfrm>
          <a:prstGeom prst="rect">
            <a:avLst/>
          </a:prstGeom>
          <a:noFill/>
          <a:ln>
            <a:noFill/>
          </a:ln>
        </p:spPr>
      </p:pic>
      <p:pic>
        <p:nvPicPr>
          <p:cNvPr id="286" name="Google Shape;286;g2ab60faf331_0_10" descr="Diagrama&#10;&#10;Descripción generada automáticamente"/>
          <p:cNvPicPr preferRelativeResize="0"/>
          <p:nvPr/>
        </p:nvPicPr>
        <p:blipFill rotWithShape="1">
          <a:blip r:embed="rId4">
            <a:alphaModFix/>
          </a:blip>
          <a:srcRect/>
          <a:stretch/>
        </p:blipFill>
        <p:spPr>
          <a:xfrm>
            <a:off x="7422934" y="2317918"/>
            <a:ext cx="4215133" cy="3338167"/>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pic>
        <p:nvPicPr>
          <p:cNvPr id="291" name="Google Shape;291;g2ab60faf331_0_19"/>
          <p:cNvPicPr preferRelativeResize="0"/>
          <p:nvPr/>
        </p:nvPicPr>
        <p:blipFill rotWithShape="1">
          <a:blip r:embed="rId3">
            <a:alphaModFix/>
          </a:blip>
          <a:srcRect/>
          <a:stretch/>
        </p:blipFill>
        <p:spPr>
          <a:xfrm>
            <a:off x="-15840" y="-18000"/>
            <a:ext cx="12191403" cy="6875280"/>
          </a:xfrm>
          <a:prstGeom prst="rect">
            <a:avLst/>
          </a:prstGeom>
          <a:noFill/>
          <a:ln>
            <a:noFill/>
          </a:ln>
        </p:spPr>
      </p:pic>
      <p:sp>
        <p:nvSpPr>
          <p:cNvPr id="292" name="Google Shape;292;g2ab60faf331_0_19"/>
          <p:cNvSpPr/>
          <p:nvPr/>
        </p:nvSpPr>
        <p:spPr>
          <a:xfrm>
            <a:off x="1135080" y="506880"/>
            <a:ext cx="6942800" cy="994000"/>
          </a:xfrm>
          <a:prstGeom prst="rect">
            <a:avLst/>
          </a:prstGeom>
          <a:noFill/>
          <a:ln>
            <a:noFill/>
          </a:ln>
        </p:spPr>
        <p:txBody>
          <a:bodyPr spcFirstLastPara="1" wrap="square" lIns="162367" tIns="162367" rIns="162367" bIns="162367" anchor="t" anchorCtr="0">
            <a:noAutofit/>
          </a:bodyPr>
          <a:lstStyle/>
          <a:p>
            <a:pPr defTabSz="1219170">
              <a:lnSpc>
                <a:spcPct val="80000"/>
              </a:lnSpc>
              <a:buClr>
                <a:srgbClr val="000000"/>
              </a:buClr>
              <a:buSzPts val="3300"/>
            </a:pPr>
            <a:r>
              <a:rPr lang="es" sz="4400" b="1" kern="0">
                <a:solidFill>
                  <a:srgbClr val="FFFFFF"/>
                </a:solidFill>
                <a:latin typeface="Ubuntu"/>
                <a:ea typeface="Ubuntu"/>
                <a:cs typeface="Ubuntu"/>
                <a:sym typeface="Ubuntu"/>
              </a:rPr>
              <a:t>Clases y objetos</a:t>
            </a:r>
            <a:endParaRPr sz="4400" kern="0">
              <a:solidFill>
                <a:srgbClr val="000000"/>
              </a:solidFill>
              <a:latin typeface="Arial"/>
              <a:ea typeface="Arial"/>
              <a:cs typeface="Arial"/>
              <a:sym typeface="Arial"/>
            </a:endParaRPr>
          </a:p>
        </p:txBody>
      </p:sp>
      <p:cxnSp>
        <p:nvCxnSpPr>
          <p:cNvPr id="293" name="Google Shape;293;g2ab60faf331_0_19"/>
          <p:cNvCxnSpPr/>
          <p:nvPr/>
        </p:nvCxnSpPr>
        <p:spPr>
          <a:xfrm rot="10800000" flipH="1">
            <a:off x="432000" y="1279880"/>
            <a:ext cx="10489200" cy="6400"/>
          </a:xfrm>
          <a:prstGeom prst="straightConnector1">
            <a:avLst/>
          </a:prstGeom>
          <a:noFill/>
          <a:ln w="9525" cap="flat" cmpd="sng">
            <a:solidFill>
              <a:srgbClr val="C00000"/>
            </a:solidFill>
            <a:prstDash val="solid"/>
            <a:round/>
            <a:headEnd type="none" w="sm" len="sm"/>
            <a:tailEnd type="none" w="sm" len="sm"/>
          </a:ln>
        </p:spPr>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Google Shape;298;g2ab60faf331_0_25"/>
          <p:cNvSpPr/>
          <p:nvPr/>
        </p:nvSpPr>
        <p:spPr>
          <a:xfrm>
            <a:off x="9666720" y="-1014480"/>
            <a:ext cx="3263600" cy="3245600"/>
          </a:xfrm>
          <a:prstGeom prst="ellipse">
            <a:avLst/>
          </a:prstGeom>
          <a:solidFill>
            <a:srgbClr val="C00000">
              <a:alpha val="9410"/>
            </a:srgbClr>
          </a:solidFill>
          <a:ln>
            <a:noFill/>
          </a:ln>
        </p:spPr>
        <p:txBody>
          <a:bodyPr spcFirstLastPara="1" wrap="square" lIns="91433" tIns="91433" rIns="91433" bIns="91433" anchor="ctr" anchorCtr="0">
            <a:noAutofit/>
          </a:bodyPr>
          <a:lstStyle/>
          <a:p>
            <a:pPr defTabSz="1219170">
              <a:buClr>
                <a:srgbClr val="000000"/>
              </a:buClr>
              <a:buSzPts val="1400"/>
            </a:pPr>
            <a:endParaRPr sz="1867" kern="0">
              <a:solidFill>
                <a:srgbClr val="000000"/>
              </a:solidFill>
              <a:latin typeface="Arial"/>
              <a:ea typeface="Arial"/>
              <a:cs typeface="Arial"/>
              <a:sym typeface="Arial"/>
            </a:endParaRPr>
          </a:p>
        </p:txBody>
      </p:sp>
      <p:cxnSp>
        <p:nvCxnSpPr>
          <p:cNvPr id="299" name="Google Shape;299;g2ab60faf331_0_25"/>
          <p:cNvCxnSpPr/>
          <p:nvPr/>
        </p:nvCxnSpPr>
        <p:spPr>
          <a:xfrm rot="10800000" flipH="1">
            <a:off x="449280" y="851600"/>
            <a:ext cx="11106000" cy="8800"/>
          </a:xfrm>
          <a:prstGeom prst="straightConnector1">
            <a:avLst/>
          </a:prstGeom>
          <a:noFill/>
          <a:ln w="9525" cap="flat" cmpd="sng">
            <a:solidFill>
              <a:srgbClr val="C00000"/>
            </a:solidFill>
            <a:prstDash val="solid"/>
            <a:round/>
            <a:headEnd type="none" w="sm" len="sm"/>
            <a:tailEnd type="none" w="sm" len="sm"/>
          </a:ln>
        </p:spPr>
      </p:cxnSp>
      <p:sp>
        <p:nvSpPr>
          <p:cNvPr id="300" name="Google Shape;300;g2ab60faf331_0_25"/>
          <p:cNvSpPr/>
          <p:nvPr/>
        </p:nvSpPr>
        <p:spPr>
          <a:xfrm>
            <a:off x="370800" y="-4"/>
            <a:ext cx="10486400" cy="699600"/>
          </a:xfrm>
          <a:prstGeom prst="rect">
            <a:avLst/>
          </a:prstGeom>
          <a:noFill/>
          <a:ln>
            <a:noFill/>
          </a:ln>
        </p:spPr>
        <p:txBody>
          <a:bodyPr spcFirstLastPara="1" wrap="square" lIns="122033" tIns="421200" rIns="122033" bIns="421200" anchor="t" anchorCtr="0">
            <a:noAutofit/>
          </a:bodyPr>
          <a:lstStyle/>
          <a:p>
            <a:pPr defTabSz="1219170">
              <a:buClr>
                <a:srgbClr val="000000"/>
              </a:buClr>
              <a:buSzPts val="2000"/>
            </a:pPr>
            <a:r>
              <a:rPr lang="es" sz="2667" b="1" kern="0">
                <a:solidFill>
                  <a:srgbClr val="110741"/>
                </a:solidFill>
                <a:latin typeface="Ubuntu"/>
                <a:ea typeface="Ubuntu"/>
                <a:cs typeface="Ubuntu"/>
                <a:sym typeface="Ubuntu"/>
              </a:rPr>
              <a:t>Clases y objetos</a:t>
            </a:r>
            <a:endParaRPr sz="2667" kern="0">
              <a:solidFill>
                <a:srgbClr val="000000"/>
              </a:solidFill>
              <a:latin typeface="Arial"/>
              <a:ea typeface="Arial"/>
              <a:cs typeface="Arial"/>
              <a:sym typeface="Arial"/>
            </a:endParaRPr>
          </a:p>
        </p:txBody>
      </p:sp>
      <p:sp>
        <p:nvSpPr>
          <p:cNvPr id="301" name="Google Shape;301;g2ab60faf331_0_25"/>
          <p:cNvSpPr/>
          <p:nvPr/>
        </p:nvSpPr>
        <p:spPr>
          <a:xfrm>
            <a:off x="449267" y="1116000"/>
            <a:ext cx="11188800" cy="5742000"/>
          </a:xfrm>
          <a:prstGeom prst="rect">
            <a:avLst/>
          </a:prstGeom>
          <a:noFill/>
          <a:ln>
            <a:noFill/>
          </a:ln>
        </p:spPr>
        <p:txBody>
          <a:bodyPr spcFirstLastPara="1" wrap="square" lIns="90000" tIns="45000" rIns="90000" bIns="45000" anchor="t" anchorCtr="0">
            <a:noAutofit/>
          </a:bodyPr>
          <a:lstStyle/>
          <a:p>
            <a:pPr algn="just" defTabSz="1219170">
              <a:buClr>
                <a:srgbClr val="000000"/>
              </a:buClr>
              <a:buSzPts val="1400"/>
            </a:pPr>
            <a:endParaRPr sz="1867" kern="0">
              <a:solidFill>
                <a:srgbClr val="000000"/>
              </a:solidFill>
              <a:latin typeface="Calibri"/>
              <a:ea typeface="Calibri"/>
              <a:cs typeface="Calibri"/>
              <a:sym typeface="Calibri"/>
            </a:endParaRPr>
          </a:p>
          <a:p>
            <a:pPr algn="just" defTabSz="1219170">
              <a:buClr>
                <a:srgbClr val="000000"/>
              </a:buClr>
              <a:buSzPts val="1400"/>
            </a:pPr>
            <a:r>
              <a:rPr lang="es" sz="1867" kern="0">
                <a:solidFill>
                  <a:srgbClr val="000000"/>
                </a:solidFill>
                <a:latin typeface="Calibri"/>
                <a:ea typeface="Calibri"/>
                <a:cs typeface="Calibri"/>
                <a:sym typeface="Calibri"/>
              </a:rPr>
              <a:t>La programación orientada a objetos tiene tres características principales:</a:t>
            </a:r>
            <a:endParaRPr sz="1867" kern="0">
              <a:solidFill>
                <a:srgbClr val="000000"/>
              </a:solidFill>
              <a:latin typeface="Calibri"/>
              <a:ea typeface="Calibri"/>
              <a:cs typeface="Calibri"/>
              <a:sym typeface="Calibri"/>
            </a:endParaRPr>
          </a:p>
          <a:p>
            <a:pPr algn="just" defTabSz="1219170">
              <a:buClr>
                <a:srgbClr val="000000"/>
              </a:buClr>
              <a:buSzPts val="1400"/>
            </a:pPr>
            <a:endParaRPr sz="1867" kern="0">
              <a:solidFill>
                <a:srgbClr val="000000"/>
              </a:solidFill>
              <a:latin typeface="Calibri"/>
              <a:ea typeface="Calibri"/>
              <a:cs typeface="Calibri"/>
              <a:sym typeface="Calibri"/>
            </a:endParaRPr>
          </a:p>
          <a:p>
            <a:pPr marL="609585" indent="-423323" algn="just" defTabSz="1219170">
              <a:buClr>
                <a:srgbClr val="000000"/>
              </a:buClr>
              <a:buSzPts val="1400"/>
              <a:buFont typeface="Calibri"/>
              <a:buChar char="●"/>
            </a:pPr>
            <a:r>
              <a:rPr lang="es" sz="1867" kern="0">
                <a:solidFill>
                  <a:srgbClr val="000000"/>
                </a:solidFill>
                <a:latin typeface="Calibri"/>
                <a:ea typeface="Calibri"/>
                <a:cs typeface="Calibri"/>
                <a:sym typeface="Calibri"/>
              </a:rPr>
              <a:t>Polimorfismo. Se define como una única interfaz, con múltiples métodos.</a:t>
            </a:r>
            <a:endParaRPr sz="1867" kern="0">
              <a:solidFill>
                <a:srgbClr val="000000"/>
              </a:solidFill>
              <a:latin typeface="Calibri"/>
              <a:ea typeface="Calibri"/>
              <a:cs typeface="Calibri"/>
              <a:sym typeface="Calibri"/>
            </a:endParaRPr>
          </a:p>
          <a:p>
            <a:pPr marL="609585" indent="-423323" algn="just" defTabSz="1219170">
              <a:buClr>
                <a:srgbClr val="000000"/>
              </a:buClr>
              <a:buSzPts val="1400"/>
              <a:buFont typeface="Calibri"/>
              <a:buChar char="●"/>
            </a:pPr>
            <a:r>
              <a:rPr lang="es" sz="1867" kern="0">
                <a:solidFill>
                  <a:srgbClr val="000000"/>
                </a:solidFill>
                <a:latin typeface="Calibri"/>
                <a:ea typeface="Calibri"/>
                <a:cs typeface="Calibri"/>
                <a:sym typeface="Calibri"/>
              </a:rPr>
              <a:t>Herencia. Es un proceso por el cual un objeto o instancia hereda los métodos y las propiedades de otro, evitando así la necesidad de redefinir estos desde cero.</a:t>
            </a:r>
            <a:endParaRPr sz="1867" kern="0">
              <a:solidFill>
                <a:srgbClr val="000000"/>
              </a:solidFill>
              <a:latin typeface="Calibri"/>
              <a:ea typeface="Calibri"/>
              <a:cs typeface="Calibri"/>
              <a:sym typeface="Calibri"/>
            </a:endParaRPr>
          </a:p>
          <a:p>
            <a:pPr marL="609585" indent="-423323" algn="just" defTabSz="1219170">
              <a:buClr>
                <a:srgbClr val="000000"/>
              </a:buClr>
              <a:buSzPts val="1400"/>
              <a:buFont typeface="Calibri"/>
              <a:buChar char="●"/>
            </a:pPr>
            <a:r>
              <a:rPr lang="es" sz="1867" kern="0">
                <a:solidFill>
                  <a:srgbClr val="000000"/>
                </a:solidFill>
                <a:latin typeface="Calibri"/>
                <a:ea typeface="Calibri"/>
                <a:cs typeface="Calibri"/>
                <a:sym typeface="Calibri"/>
              </a:rPr>
              <a:t>Encapsulación. Es un procedimiento mediante el cual las funciones y los datos están contenidos en un objeto para poder acceder a ellos de forma controlada.</a:t>
            </a:r>
            <a:endParaRPr sz="1867" kern="0">
              <a:solidFill>
                <a:srgbClr val="000000"/>
              </a:solidFill>
              <a:latin typeface="Calibri"/>
              <a:ea typeface="Calibri"/>
              <a:cs typeface="Calibri"/>
              <a:sym typeface="Calibri"/>
            </a:endParaRPr>
          </a:p>
          <a:p>
            <a:pPr algn="just" defTabSz="1219170">
              <a:buClr>
                <a:srgbClr val="000000"/>
              </a:buClr>
            </a:pPr>
            <a:endParaRPr sz="1867" kern="0">
              <a:solidFill>
                <a:srgbClr val="000000"/>
              </a:solidFill>
              <a:latin typeface="Calibri"/>
              <a:ea typeface="Calibri"/>
              <a:cs typeface="Calibri"/>
              <a:sym typeface="Calibri"/>
            </a:endParaRPr>
          </a:p>
          <a:p>
            <a:pPr algn="just" defTabSz="1219170">
              <a:buClr>
                <a:srgbClr val="000000"/>
              </a:buClr>
            </a:pPr>
            <a:r>
              <a:rPr lang="es" sz="1867" kern="0">
                <a:solidFill>
                  <a:srgbClr val="000000"/>
                </a:solidFill>
                <a:latin typeface="Calibri"/>
                <a:ea typeface="Calibri"/>
                <a:cs typeface="Calibri"/>
                <a:sym typeface="Calibri"/>
              </a:rPr>
              <a:t>Los objetos los podemos definir como entidades que poseen estado, comportamiento e identidad:</a:t>
            </a:r>
            <a:endParaRPr sz="1867" kern="0">
              <a:solidFill>
                <a:srgbClr val="000000"/>
              </a:solidFill>
              <a:latin typeface="Calibri"/>
              <a:ea typeface="Calibri"/>
              <a:cs typeface="Calibri"/>
              <a:sym typeface="Calibri"/>
            </a:endParaRPr>
          </a:p>
          <a:p>
            <a:pPr algn="just" defTabSz="1219170">
              <a:buClr>
                <a:srgbClr val="000000"/>
              </a:buClr>
            </a:pPr>
            <a:endParaRPr sz="1867" kern="0">
              <a:solidFill>
                <a:srgbClr val="000000"/>
              </a:solidFill>
              <a:latin typeface="Calibri"/>
              <a:ea typeface="Calibri"/>
              <a:cs typeface="Calibri"/>
              <a:sym typeface="Calibri"/>
            </a:endParaRPr>
          </a:p>
          <a:p>
            <a:pPr marL="609585" indent="-423323" algn="just" defTabSz="1219170">
              <a:buClr>
                <a:srgbClr val="000000"/>
              </a:buClr>
              <a:buSzPts val="1400"/>
              <a:buFont typeface="Calibri"/>
              <a:buChar char="●"/>
            </a:pPr>
            <a:r>
              <a:rPr lang="es" sz="1867" kern="0">
                <a:solidFill>
                  <a:srgbClr val="000000"/>
                </a:solidFill>
                <a:latin typeface="Calibri"/>
                <a:ea typeface="Calibri"/>
                <a:cs typeface="Calibri"/>
                <a:sym typeface="Calibri"/>
              </a:rPr>
              <a:t>Para un objeto su identificador es una propiedad que lo diferencia del resto.</a:t>
            </a:r>
            <a:endParaRPr sz="1867" kern="0">
              <a:solidFill>
                <a:srgbClr val="000000"/>
              </a:solidFill>
              <a:latin typeface="Calibri"/>
              <a:ea typeface="Calibri"/>
              <a:cs typeface="Calibri"/>
              <a:sym typeface="Calibri"/>
            </a:endParaRPr>
          </a:p>
          <a:p>
            <a:pPr marL="609585" indent="-423323" algn="just" defTabSz="1219170">
              <a:buClr>
                <a:srgbClr val="000000"/>
              </a:buClr>
              <a:buSzPts val="1400"/>
              <a:buFont typeface="Calibri"/>
              <a:buChar char="●"/>
            </a:pPr>
            <a:r>
              <a:rPr lang="es" sz="1867" kern="0">
                <a:solidFill>
                  <a:srgbClr val="000000"/>
                </a:solidFill>
                <a:latin typeface="Calibri"/>
                <a:ea typeface="Calibri"/>
                <a:cs typeface="Calibri"/>
                <a:sym typeface="Calibri"/>
              </a:rPr>
              <a:t>Los atributos (estado) y los métodos (comportamiento) se encuentran estrechamente relacionados por la propiedad set. Esto nos indica que los métodos de una clase son necesarios para poder operar sus atributos.</a:t>
            </a:r>
            <a:endParaRPr sz="1867" kern="0">
              <a:solidFill>
                <a:srgbClr val="000000"/>
              </a:solidFill>
              <a:latin typeface="Calibri"/>
              <a:ea typeface="Calibri"/>
              <a:cs typeface="Calibri"/>
              <a:sym typeface="Calibri"/>
            </a:endParaRPr>
          </a:p>
          <a:p>
            <a:pPr algn="just" defTabSz="1219170">
              <a:buClr>
                <a:srgbClr val="000000"/>
              </a:buClr>
            </a:pPr>
            <a:endParaRPr sz="1867" kern="0">
              <a:solidFill>
                <a:srgbClr val="000000"/>
              </a:solidFill>
              <a:latin typeface="Calibri"/>
              <a:ea typeface="Calibri"/>
              <a:cs typeface="Calibri"/>
              <a:sym typeface="Calibri"/>
            </a:endParaRPr>
          </a:p>
          <a:p>
            <a:pPr algn="just" defTabSz="1219170">
              <a:buClr>
                <a:srgbClr val="000000"/>
              </a:buClr>
            </a:pPr>
            <a:endParaRPr sz="1867" kern="0">
              <a:solidFill>
                <a:srgbClr val="000000"/>
              </a:solidFill>
              <a:latin typeface="Calibri"/>
              <a:ea typeface="Calibri"/>
              <a:cs typeface="Calibri"/>
              <a:sym typeface="Calibri"/>
            </a:endParaRPr>
          </a:p>
          <a:p>
            <a:pPr algn="just" defTabSz="1219170">
              <a:buClr>
                <a:srgbClr val="000000"/>
              </a:buClr>
            </a:pPr>
            <a:endParaRPr sz="1867" kern="0">
              <a:solidFill>
                <a:srgbClr val="000000"/>
              </a:solidFill>
              <a:latin typeface="Calibri"/>
              <a:ea typeface="Calibri"/>
              <a:cs typeface="Calibri"/>
              <a:sym typeface="Calibri"/>
            </a:endParaRPr>
          </a:p>
          <a:p>
            <a:pPr algn="just" defTabSz="1219170">
              <a:buClr>
                <a:srgbClr val="000000"/>
              </a:buClr>
            </a:pPr>
            <a:endParaRPr sz="1867" kern="0">
              <a:solidFill>
                <a:srgbClr val="000000"/>
              </a:solidFill>
              <a:latin typeface="Calibri"/>
              <a:ea typeface="Calibri"/>
              <a:cs typeface="Calibri"/>
              <a:sym typeface="Calibri"/>
            </a:endParaRPr>
          </a:p>
          <a:p>
            <a:pPr algn="just" defTabSz="1219170">
              <a:buClr>
                <a:srgbClr val="000000"/>
              </a:buClr>
            </a:pPr>
            <a:endParaRPr sz="1867" kern="0">
              <a:solidFill>
                <a:srgbClr val="000000"/>
              </a:solidFill>
              <a:latin typeface="Calibri"/>
              <a:ea typeface="Calibri"/>
              <a:cs typeface="Calibri"/>
              <a:sym typeface="Calibri"/>
            </a:endParaRPr>
          </a:p>
          <a:p>
            <a:pPr defTabSz="1219170">
              <a:buClr>
                <a:srgbClr val="000000"/>
              </a:buClr>
              <a:buSzPts val="3000"/>
            </a:pPr>
            <a:r>
              <a:rPr lang="es" sz="1600" b="1" u="sng" kern="0">
                <a:solidFill>
                  <a:srgbClr val="000000"/>
                </a:solidFill>
                <a:latin typeface="Calibri"/>
                <a:ea typeface="Calibri"/>
                <a:cs typeface="Calibri"/>
                <a:sym typeface="Calibri"/>
                <a:hlinkClick r:id="rId3">
                  <a:extLst>
                    <a:ext uri="{A12FA001-AC4F-418D-AE19-62706E023703}">
                      <ahyp:hlinkClr xmlns:ahyp="http://schemas.microsoft.com/office/drawing/2018/hyperlinkcolor" val="tx"/>
                    </a:ext>
                  </a:extLst>
                </a:hlinkClick>
              </a:rPr>
              <a:t>https://youtu.be/DlphYPc_HKk</a:t>
            </a:r>
            <a:r>
              <a:rPr lang="es" sz="1600" b="1" kern="0">
                <a:solidFill>
                  <a:srgbClr val="000000"/>
                </a:solidFill>
                <a:latin typeface="Helvetica Neue"/>
                <a:ea typeface="Helvetica Neue"/>
                <a:cs typeface="Helvetica Neue"/>
                <a:sym typeface="Helvetica Neue"/>
              </a:rPr>
              <a:t> </a:t>
            </a:r>
            <a:endParaRPr sz="1600" kern="0">
              <a:solidFill>
                <a:srgbClr val="000000"/>
              </a:solidFill>
              <a:latin typeface="Calibri"/>
              <a:ea typeface="Calibri"/>
              <a:cs typeface="Calibri"/>
              <a:sym typeface="Calibri"/>
            </a:endParaRPr>
          </a:p>
        </p:txBody>
      </p:sp>
      <p:pic>
        <p:nvPicPr>
          <p:cNvPr id="302" name="Google Shape;302;g2ab60faf331_0_25"/>
          <p:cNvPicPr preferRelativeResize="0"/>
          <p:nvPr/>
        </p:nvPicPr>
        <p:blipFill rotWithShape="1">
          <a:blip r:embed="rId4">
            <a:alphaModFix/>
          </a:blip>
          <a:srcRect/>
          <a:stretch/>
        </p:blipFill>
        <p:spPr>
          <a:xfrm>
            <a:off x="10758167" y="176966"/>
            <a:ext cx="797099" cy="6377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g2ab60faf331_0_33"/>
          <p:cNvSpPr/>
          <p:nvPr/>
        </p:nvSpPr>
        <p:spPr>
          <a:xfrm>
            <a:off x="9666720" y="-1014480"/>
            <a:ext cx="3263600" cy="3245600"/>
          </a:xfrm>
          <a:prstGeom prst="ellipse">
            <a:avLst/>
          </a:prstGeom>
          <a:solidFill>
            <a:srgbClr val="C00000">
              <a:alpha val="9410"/>
            </a:srgbClr>
          </a:solidFill>
          <a:ln>
            <a:noFill/>
          </a:ln>
        </p:spPr>
        <p:txBody>
          <a:bodyPr spcFirstLastPara="1" wrap="square" lIns="91433" tIns="91433" rIns="91433" bIns="91433" anchor="ctr" anchorCtr="0">
            <a:noAutofit/>
          </a:bodyPr>
          <a:lstStyle/>
          <a:p>
            <a:pPr defTabSz="1219170">
              <a:buClr>
                <a:srgbClr val="000000"/>
              </a:buClr>
              <a:buSzPts val="1400"/>
            </a:pPr>
            <a:endParaRPr sz="1867" kern="0">
              <a:solidFill>
                <a:srgbClr val="000000"/>
              </a:solidFill>
              <a:latin typeface="Arial"/>
              <a:ea typeface="Arial"/>
              <a:cs typeface="Arial"/>
              <a:sym typeface="Arial"/>
            </a:endParaRPr>
          </a:p>
        </p:txBody>
      </p:sp>
      <p:cxnSp>
        <p:nvCxnSpPr>
          <p:cNvPr id="308" name="Google Shape;308;g2ab60faf331_0_33"/>
          <p:cNvCxnSpPr/>
          <p:nvPr/>
        </p:nvCxnSpPr>
        <p:spPr>
          <a:xfrm rot="10800000" flipH="1">
            <a:off x="449280" y="851600"/>
            <a:ext cx="11106000" cy="8800"/>
          </a:xfrm>
          <a:prstGeom prst="straightConnector1">
            <a:avLst/>
          </a:prstGeom>
          <a:noFill/>
          <a:ln w="9525" cap="flat" cmpd="sng">
            <a:solidFill>
              <a:srgbClr val="C00000"/>
            </a:solidFill>
            <a:prstDash val="solid"/>
            <a:round/>
            <a:headEnd type="none" w="sm" len="sm"/>
            <a:tailEnd type="none" w="sm" len="sm"/>
          </a:ln>
        </p:spPr>
      </p:cxnSp>
      <p:sp>
        <p:nvSpPr>
          <p:cNvPr id="309" name="Google Shape;309;g2ab60faf331_0_33"/>
          <p:cNvSpPr/>
          <p:nvPr/>
        </p:nvSpPr>
        <p:spPr>
          <a:xfrm>
            <a:off x="370800" y="-4"/>
            <a:ext cx="10486400" cy="699600"/>
          </a:xfrm>
          <a:prstGeom prst="rect">
            <a:avLst/>
          </a:prstGeom>
          <a:noFill/>
          <a:ln>
            <a:noFill/>
          </a:ln>
        </p:spPr>
        <p:txBody>
          <a:bodyPr spcFirstLastPara="1" wrap="square" lIns="122033" tIns="421200" rIns="122033" bIns="421200" anchor="t" anchorCtr="0">
            <a:noAutofit/>
          </a:bodyPr>
          <a:lstStyle/>
          <a:p>
            <a:pPr defTabSz="1219170">
              <a:buClr>
                <a:srgbClr val="000000"/>
              </a:buClr>
              <a:buSzPts val="2000"/>
            </a:pPr>
            <a:r>
              <a:rPr lang="es" sz="2667" b="1" kern="0">
                <a:solidFill>
                  <a:srgbClr val="110741"/>
                </a:solidFill>
                <a:latin typeface="Ubuntu"/>
                <a:ea typeface="Ubuntu"/>
                <a:cs typeface="Ubuntu"/>
                <a:sym typeface="Ubuntu"/>
              </a:rPr>
              <a:t>Clases y objetos. ¿Cómo crear una clase?</a:t>
            </a:r>
            <a:endParaRPr sz="2667" kern="0">
              <a:solidFill>
                <a:srgbClr val="000000"/>
              </a:solidFill>
              <a:latin typeface="Arial"/>
              <a:ea typeface="Arial"/>
              <a:cs typeface="Arial"/>
              <a:sym typeface="Arial"/>
            </a:endParaRPr>
          </a:p>
        </p:txBody>
      </p:sp>
      <p:sp>
        <p:nvSpPr>
          <p:cNvPr id="310" name="Google Shape;310;g2ab60faf331_0_33"/>
          <p:cNvSpPr/>
          <p:nvPr/>
        </p:nvSpPr>
        <p:spPr>
          <a:xfrm>
            <a:off x="449267" y="1116000"/>
            <a:ext cx="6504800" cy="5742000"/>
          </a:xfrm>
          <a:prstGeom prst="rect">
            <a:avLst/>
          </a:prstGeom>
          <a:noFill/>
          <a:ln>
            <a:noFill/>
          </a:ln>
        </p:spPr>
        <p:txBody>
          <a:bodyPr spcFirstLastPara="1" wrap="square" lIns="90000" tIns="45000" rIns="90000" bIns="45000" anchor="t" anchorCtr="0">
            <a:noAutofit/>
          </a:bodyPr>
          <a:lstStyle/>
          <a:p>
            <a:pPr algn="just" defTabSz="1219170">
              <a:buClr>
                <a:srgbClr val="000000"/>
              </a:buClr>
              <a:buSzPts val="1400"/>
            </a:pPr>
            <a:r>
              <a:rPr lang="es" sz="1867" kern="0">
                <a:solidFill>
                  <a:srgbClr val="000000"/>
                </a:solidFill>
                <a:latin typeface="Calibri"/>
                <a:ea typeface="Calibri"/>
                <a:cs typeface="Calibri"/>
                <a:sym typeface="Calibri"/>
              </a:rPr>
              <a:t>La sintaxis básica para crear una clase es la siguiente:</a:t>
            </a:r>
            <a:endParaRPr sz="1867" kern="0">
              <a:solidFill>
                <a:srgbClr val="000000"/>
              </a:solidFill>
              <a:latin typeface="Calibri"/>
              <a:ea typeface="Calibri"/>
              <a:cs typeface="Calibri"/>
              <a:sym typeface="Calibri"/>
            </a:endParaRPr>
          </a:p>
          <a:p>
            <a:pPr algn="just" defTabSz="1219170">
              <a:buClr>
                <a:srgbClr val="000000"/>
              </a:buClr>
              <a:buSzPts val="1400"/>
            </a:pPr>
            <a:endParaRPr sz="1867" kern="0">
              <a:solidFill>
                <a:srgbClr val="000000"/>
              </a:solidFill>
              <a:latin typeface="Calibri"/>
              <a:ea typeface="Calibri"/>
              <a:cs typeface="Calibri"/>
              <a:sym typeface="Calibri"/>
            </a:endParaRPr>
          </a:p>
          <a:p>
            <a:pPr marL="609585" indent="-423323" algn="just" defTabSz="1219170">
              <a:buClr>
                <a:srgbClr val="000000"/>
              </a:buClr>
              <a:buSzPts val="1400"/>
              <a:buFont typeface="Calibri"/>
              <a:buChar char="●"/>
            </a:pPr>
            <a:r>
              <a:rPr lang="es" sz="1867" b="1" kern="0">
                <a:solidFill>
                  <a:srgbClr val="000000"/>
                </a:solidFill>
                <a:latin typeface="Calibri"/>
                <a:ea typeface="Calibri"/>
                <a:cs typeface="Calibri"/>
                <a:sym typeface="Calibri"/>
              </a:rPr>
              <a:t>‘NombreDeClase’:</a:t>
            </a:r>
            <a:r>
              <a:rPr lang="es" sz="1867" kern="0">
                <a:solidFill>
                  <a:srgbClr val="000000"/>
                </a:solidFill>
                <a:latin typeface="Calibri"/>
                <a:ea typeface="Calibri"/>
                <a:cs typeface="Calibri"/>
                <a:sym typeface="Calibri"/>
              </a:rPr>
              <a:t> Se constituye con el estilo de escritura CamelCase, al contrario por ejemplo que las funciones que utilizan el estilo snake_case.</a:t>
            </a:r>
            <a:endParaRPr sz="1867" kern="0">
              <a:solidFill>
                <a:srgbClr val="000000"/>
              </a:solidFill>
              <a:latin typeface="Calibri"/>
              <a:ea typeface="Calibri"/>
              <a:cs typeface="Calibri"/>
              <a:sym typeface="Calibri"/>
            </a:endParaRPr>
          </a:p>
          <a:p>
            <a:pPr marL="609585" indent="-423323" algn="just" defTabSz="1219170">
              <a:buClr>
                <a:srgbClr val="000000"/>
              </a:buClr>
              <a:buSzPts val="1400"/>
              <a:buFont typeface="Calibri"/>
              <a:buChar char="●"/>
            </a:pPr>
            <a:r>
              <a:rPr lang="es" sz="1867" b="1" kern="0">
                <a:solidFill>
                  <a:srgbClr val="000000"/>
                </a:solidFill>
                <a:latin typeface="Calibri"/>
                <a:ea typeface="Calibri"/>
                <a:cs typeface="Calibri"/>
                <a:sym typeface="Calibri"/>
              </a:rPr>
              <a:t>‘variable_de_clase’:</a:t>
            </a:r>
            <a:r>
              <a:rPr lang="es" sz="1867" kern="0">
                <a:solidFill>
                  <a:srgbClr val="000000"/>
                </a:solidFill>
                <a:latin typeface="Calibri"/>
                <a:ea typeface="Calibri"/>
                <a:cs typeface="Calibri"/>
                <a:sym typeface="Calibri"/>
              </a:rPr>
              <a:t> es un atributo de clase compartido por todas las instancias</a:t>
            </a:r>
            <a:endParaRPr sz="1867" kern="0">
              <a:solidFill>
                <a:srgbClr val="000000"/>
              </a:solidFill>
              <a:latin typeface="Calibri"/>
              <a:ea typeface="Calibri"/>
              <a:cs typeface="Calibri"/>
              <a:sym typeface="Calibri"/>
            </a:endParaRPr>
          </a:p>
          <a:p>
            <a:pPr marL="609585" indent="-423323" algn="just" defTabSz="1219170">
              <a:buClr>
                <a:srgbClr val="000000"/>
              </a:buClr>
              <a:buSzPts val="1400"/>
              <a:buFont typeface="Calibri"/>
              <a:buChar char="●"/>
            </a:pPr>
            <a:r>
              <a:rPr lang="es" sz="1867" b="1" kern="0">
                <a:solidFill>
                  <a:srgbClr val="000000"/>
                </a:solidFill>
                <a:latin typeface="Calibri"/>
                <a:ea typeface="Calibri"/>
                <a:cs typeface="Calibri"/>
                <a:sym typeface="Calibri"/>
              </a:rPr>
              <a:t>‘__init__’:</a:t>
            </a:r>
            <a:r>
              <a:rPr lang="es" sz="1867" kern="0">
                <a:solidFill>
                  <a:srgbClr val="000000"/>
                </a:solidFill>
                <a:latin typeface="Calibri"/>
                <a:ea typeface="Calibri"/>
                <a:cs typeface="Calibri"/>
                <a:sym typeface="Calibri"/>
              </a:rPr>
              <a:t> se trata de un método especial llamado constructor, que se ejecuta automáticamente cuando se crea una nueva instancia de la clase.</a:t>
            </a:r>
            <a:endParaRPr sz="1867" kern="0">
              <a:solidFill>
                <a:srgbClr val="000000"/>
              </a:solidFill>
              <a:latin typeface="Calibri"/>
              <a:ea typeface="Calibri"/>
              <a:cs typeface="Calibri"/>
              <a:sym typeface="Calibri"/>
            </a:endParaRPr>
          </a:p>
          <a:p>
            <a:pPr marL="609585" indent="-423323" algn="just" defTabSz="1219170">
              <a:buClr>
                <a:srgbClr val="000000"/>
              </a:buClr>
              <a:buSzPts val="1400"/>
              <a:buFont typeface="Calibri"/>
              <a:buChar char="●"/>
            </a:pPr>
            <a:r>
              <a:rPr lang="es" sz="1867" b="1" kern="0">
                <a:solidFill>
                  <a:srgbClr val="000000"/>
                </a:solidFill>
                <a:latin typeface="Calibri"/>
                <a:ea typeface="Calibri"/>
                <a:cs typeface="Calibri"/>
                <a:sym typeface="Calibri"/>
              </a:rPr>
              <a:t>‘self’:</a:t>
            </a:r>
            <a:r>
              <a:rPr lang="es" sz="1867" kern="0">
                <a:solidFill>
                  <a:srgbClr val="000000"/>
                </a:solidFill>
                <a:latin typeface="Calibri"/>
                <a:ea typeface="Calibri"/>
                <a:cs typeface="Calibri"/>
                <a:sym typeface="Calibri"/>
              </a:rPr>
              <a:t> es una referencia a la instancia actual de la clase, y se utiliza para acceder a los atriutos y métodos de esa instancia.</a:t>
            </a:r>
            <a:endParaRPr sz="1867" kern="0">
              <a:solidFill>
                <a:srgbClr val="000000"/>
              </a:solidFill>
              <a:latin typeface="Calibri"/>
              <a:ea typeface="Calibri"/>
              <a:cs typeface="Calibri"/>
              <a:sym typeface="Calibri"/>
            </a:endParaRPr>
          </a:p>
          <a:p>
            <a:pPr marL="609585" indent="-423323" algn="just" defTabSz="1219170">
              <a:buClr>
                <a:srgbClr val="000000"/>
              </a:buClr>
              <a:buSzPts val="1400"/>
              <a:buFont typeface="Calibri"/>
              <a:buChar char="●"/>
            </a:pPr>
            <a:r>
              <a:rPr lang="es" sz="1867" b="1" kern="0">
                <a:solidFill>
                  <a:srgbClr val="000000"/>
                </a:solidFill>
                <a:latin typeface="Calibri"/>
                <a:ea typeface="Calibri"/>
                <a:cs typeface="Calibri"/>
                <a:sym typeface="Calibri"/>
              </a:rPr>
              <a:t>‘método_de_clase’:</a:t>
            </a:r>
            <a:r>
              <a:rPr lang="es" sz="1867" kern="0">
                <a:solidFill>
                  <a:srgbClr val="000000"/>
                </a:solidFill>
                <a:latin typeface="Calibri"/>
                <a:ea typeface="Calibri"/>
                <a:cs typeface="Calibri"/>
                <a:sym typeface="Calibri"/>
              </a:rPr>
              <a:t> realiza operaciones específicas de la clase.</a:t>
            </a:r>
            <a:endParaRPr sz="1867" kern="0">
              <a:solidFill>
                <a:srgbClr val="000000"/>
              </a:solidFill>
              <a:latin typeface="Calibri"/>
              <a:ea typeface="Calibri"/>
              <a:cs typeface="Calibri"/>
              <a:sym typeface="Calibri"/>
            </a:endParaRPr>
          </a:p>
          <a:p>
            <a:pPr algn="just" defTabSz="1219170">
              <a:buClr>
                <a:srgbClr val="000000"/>
              </a:buClr>
            </a:pPr>
            <a:endParaRPr sz="1867" kern="0">
              <a:solidFill>
                <a:srgbClr val="000000"/>
              </a:solidFill>
              <a:latin typeface="Calibri"/>
              <a:ea typeface="Calibri"/>
              <a:cs typeface="Calibri"/>
              <a:sym typeface="Calibri"/>
            </a:endParaRPr>
          </a:p>
          <a:p>
            <a:pPr defTabSz="1219170">
              <a:buClr>
                <a:srgbClr val="000000"/>
              </a:buClr>
            </a:pPr>
            <a:endParaRPr sz="1867" kern="0">
              <a:solidFill>
                <a:srgbClr val="000000"/>
              </a:solidFill>
              <a:latin typeface="Calibri"/>
              <a:ea typeface="Calibri"/>
              <a:cs typeface="Calibri"/>
              <a:sym typeface="Calibri"/>
            </a:endParaRPr>
          </a:p>
          <a:p>
            <a:pPr defTabSz="1219170">
              <a:buClr>
                <a:srgbClr val="000000"/>
              </a:buClr>
            </a:pPr>
            <a:endParaRPr sz="1867" kern="0">
              <a:solidFill>
                <a:srgbClr val="000000"/>
              </a:solidFill>
              <a:latin typeface="Calibri"/>
              <a:ea typeface="Calibri"/>
              <a:cs typeface="Calibri"/>
              <a:sym typeface="Calibri"/>
            </a:endParaRPr>
          </a:p>
          <a:p>
            <a:pPr defTabSz="1219170">
              <a:buClr>
                <a:srgbClr val="000000"/>
              </a:buClr>
            </a:pPr>
            <a:endParaRPr sz="1867" kern="0">
              <a:solidFill>
                <a:srgbClr val="000000"/>
              </a:solidFill>
              <a:latin typeface="Calibri"/>
              <a:ea typeface="Calibri"/>
              <a:cs typeface="Calibri"/>
              <a:sym typeface="Calibri"/>
            </a:endParaRPr>
          </a:p>
          <a:p>
            <a:pPr defTabSz="1219170">
              <a:buClr>
                <a:srgbClr val="000000"/>
              </a:buClr>
              <a:buSzPts val="3000"/>
            </a:pPr>
            <a:r>
              <a:rPr lang="es" sz="1600" b="1" u="sng" kern="0">
                <a:solidFill>
                  <a:srgbClr val="000000"/>
                </a:solidFill>
                <a:latin typeface="Calibri"/>
                <a:ea typeface="Calibri"/>
                <a:cs typeface="Calibri"/>
                <a:sym typeface="Calibri"/>
                <a:hlinkClick r:id="rId3">
                  <a:extLst>
                    <a:ext uri="{A12FA001-AC4F-418D-AE19-62706E023703}">
                      <ahyp:hlinkClr xmlns:ahyp="http://schemas.microsoft.com/office/drawing/2018/hyperlinkcolor" val="tx"/>
                    </a:ext>
                  </a:extLst>
                </a:hlinkClick>
              </a:rPr>
              <a:t>https://youtu.be/iliKayKaGtc</a:t>
            </a:r>
            <a:r>
              <a:rPr lang="es" sz="1600" b="1" kern="0">
                <a:solidFill>
                  <a:srgbClr val="000000"/>
                </a:solidFill>
                <a:latin typeface="Calibri"/>
                <a:ea typeface="Calibri"/>
                <a:cs typeface="Calibri"/>
                <a:sym typeface="Calibri"/>
              </a:rPr>
              <a:t> </a:t>
            </a:r>
            <a:endParaRPr sz="1600" kern="0">
              <a:solidFill>
                <a:srgbClr val="000000"/>
              </a:solidFill>
              <a:latin typeface="Calibri"/>
              <a:ea typeface="Calibri"/>
              <a:cs typeface="Calibri"/>
              <a:sym typeface="Calibri"/>
            </a:endParaRPr>
          </a:p>
          <a:p>
            <a:pPr algn="just" defTabSz="1219170">
              <a:buClr>
                <a:srgbClr val="000000"/>
              </a:buClr>
              <a:buSzPts val="1400"/>
            </a:pPr>
            <a:endParaRPr sz="1867" kern="0">
              <a:solidFill>
                <a:srgbClr val="000000"/>
              </a:solidFill>
              <a:latin typeface="Calibri"/>
              <a:ea typeface="Calibri"/>
              <a:cs typeface="Calibri"/>
              <a:sym typeface="Calibri"/>
            </a:endParaRPr>
          </a:p>
        </p:txBody>
      </p:sp>
      <p:pic>
        <p:nvPicPr>
          <p:cNvPr id="311" name="Google Shape;311;g2ab60faf331_0_33"/>
          <p:cNvPicPr preferRelativeResize="0"/>
          <p:nvPr/>
        </p:nvPicPr>
        <p:blipFill rotWithShape="1">
          <a:blip r:embed="rId4">
            <a:alphaModFix/>
          </a:blip>
          <a:srcRect/>
          <a:stretch/>
        </p:blipFill>
        <p:spPr>
          <a:xfrm>
            <a:off x="10758167" y="176966"/>
            <a:ext cx="797099" cy="637700"/>
          </a:xfrm>
          <a:prstGeom prst="rect">
            <a:avLst/>
          </a:prstGeom>
          <a:noFill/>
          <a:ln>
            <a:noFill/>
          </a:ln>
        </p:spPr>
      </p:pic>
      <p:pic>
        <p:nvPicPr>
          <p:cNvPr id="312" name="Google Shape;312;g2ab60faf331_0_33"/>
          <p:cNvPicPr preferRelativeResize="0"/>
          <p:nvPr/>
        </p:nvPicPr>
        <p:blipFill>
          <a:blip r:embed="rId5">
            <a:alphaModFix/>
          </a:blip>
          <a:stretch>
            <a:fillRect/>
          </a:stretch>
        </p:blipFill>
        <p:spPr>
          <a:xfrm>
            <a:off x="7220634" y="1116001"/>
            <a:ext cx="4018167" cy="47403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pic>
        <p:nvPicPr>
          <p:cNvPr id="317" name="Google Shape;317;g2ab60faf331_0_51"/>
          <p:cNvPicPr preferRelativeResize="0"/>
          <p:nvPr/>
        </p:nvPicPr>
        <p:blipFill rotWithShape="1">
          <a:blip r:embed="rId3">
            <a:alphaModFix/>
          </a:blip>
          <a:srcRect/>
          <a:stretch/>
        </p:blipFill>
        <p:spPr>
          <a:xfrm>
            <a:off x="-15840" y="-18000"/>
            <a:ext cx="12191403" cy="6875280"/>
          </a:xfrm>
          <a:prstGeom prst="rect">
            <a:avLst/>
          </a:prstGeom>
          <a:noFill/>
          <a:ln>
            <a:noFill/>
          </a:ln>
        </p:spPr>
      </p:pic>
      <p:sp>
        <p:nvSpPr>
          <p:cNvPr id="318" name="Google Shape;318;g2ab60faf331_0_51"/>
          <p:cNvSpPr/>
          <p:nvPr/>
        </p:nvSpPr>
        <p:spPr>
          <a:xfrm>
            <a:off x="1135080" y="506880"/>
            <a:ext cx="6942800" cy="994000"/>
          </a:xfrm>
          <a:prstGeom prst="rect">
            <a:avLst/>
          </a:prstGeom>
          <a:noFill/>
          <a:ln>
            <a:noFill/>
          </a:ln>
        </p:spPr>
        <p:txBody>
          <a:bodyPr spcFirstLastPara="1" wrap="square" lIns="162367" tIns="162367" rIns="162367" bIns="162367" anchor="t" anchorCtr="0">
            <a:noAutofit/>
          </a:bodyPr>
          <a:lstStyle/>
          <a:p>
            <a:pPr defTabSz="1219170">
              <a:lnSpc>
                <a:spcPct val="80000"/>
              </a:lnSpc>
              <a:buClr>
                <a:srgbClr val="000000"/>
              </a:buClr>
              <a:buSzPts val="3300"/>
            </a:pPr>
            <a:r>
              <a:rPr lang="es" sz="4400" b="1" kern="0">
                <a:solidFill>
                  <a:srgbClr val="FFFFFF"/>
                </a:solidFill>
                <a:latin typeface="Ubuntu"/>
                <a:ea typeface="Ubuntu"/>
                <a:cs typeface="Ubuntu"/>
                <a:sym typeface="Ubuntu"/>
              </a:rPr>
              <a:t>Métodos</a:t>
            </a:r>
            <a:endParaRPr sz="4400" kern="0">
              <a:solidFill>
                <a:srgbClr val="000000"/>
              </a:solidFill>
              <a:latin typeface="Arial"/>
              <a:ea typeface="Arial"/>
              <a:cs typeface="Arial"/>
              <a:sym typeface="Arial"/>
            </a:endParaRPr>
          </a:p>
        </p:txBody>
      </p:sp>
      <p:cxnSp>
        <p:nvCxnSpPr>
          <p:cNvPr id="319" name="Google Shape;319;g2ab60faf331_0_51"/>
          <p:cNvCxnSpPr/>
          <p:nvPr/>
        </p:nvCxnSpPr>
        <p:spPr>
          <a:xfrm rot="10800000" flipH="1">
            <a:off x="432000" y="1279880"/>
            <a:ext cx="10489200" cy="6400"/>
          </a:xfrm>
          <a:prstGeom prst="straightConnector1">
            <a:avLst/>
          </a:prstGeom>
          <a:noFill/>
          <a:ln w="9525" cap="flat" cmpd="sng">
            <a:solidFill>
              <a:srgbClr val="C00000"/>
            </a:solidFill>
            <a:prstDash val="solid"/>
            <a:round/>
            <a:headEnd type="none" w="sm" len="sm"/>
            <a:tailEnd type="none" w="sm" len="sm"/>
          </a:ln>
        </p:spPr>
      </p:cxn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Google Shape;324;g2ab60faf331_0_41"/>
          <p:cNvSpPr/>
          <p:nvPr/>
        </p:nvSpPr>
        <p:spPr>
          <a:xfrm>
            <a:off x="9666720" y="-1014480"/>
            <a:ext cx="3263600" cy="3245600"/>
          </a:xfrm>
          <a:prstGeom prst="ellipse">
            <a:avLst/>
          </a:prstGeom>
          <a:solidFill>
            <a:srgbClr val="C00000">
              <a:alpha val="9410"/>
            </a:srgbClr>
          </a:solidFill>
          <a:ln>
            <a:noFill/>
          </a:ln>
        </p:spPr>
        <p:txBody>
          <a:bodyPr spcFirstLastPara="1" wrap="square" lIns="91433" tIns="91433" rIns="91433" bIns="91433" anchor="ctr" anchorCtr="0">
            <a:noAutofit/>
          </a:bodyPr>
          <a:lstStyle/>
          <a:p>
            <a:pPr defTabSz="1219170">
              <a:buClr>
                <a:srgbClr val="000000"/>
              </a:buClr>
              <a:buSzPts val="1400"/>
            </a:pPr>
            <a:endParaRPr sz="1867" kern="0">
              <a:solidFill>
                <a:srgbClr val="000000"/>
              </a:solidFill>
              <a:latin typeface="Arial"/>
              <a:ea typeface="Arial"/>
              <a:cs typeface="Arial"/>
              <a:sym typeface="Arial"/>
            </a:endParaRPr>
          </a:p>
        </p:txBody>
      </p:sp>
      <p:cxnSp>
        <p:nvCxnSpPr>
          <p:cNvPr id="325" name="Google Shape;325;g2ab60faf331_0_41"/>
          <p:cNvCxnSpPr/>
          <p:nvPr/>
        </p:nvCxnSpPr>
        <p:spPr>
          <a:xfrm rot="10800000" flipH="1">
            <a:off x="449280" y="851600"/>
            <a:ext cx="11106000" cy="8800"/>
          </a:xfrm>
          <a:prstGeom prst="straightConnector1">
            <a:avLst/>
          </a:prstGeom>
          <a:noFill/>
          <a:ln w="9525" cap="flat" cmpd="sng">
            <a:solidFill>
              <a:srgbClr val="C00000"/>
            </a:solidFill>
            <a:prstDash val="solid"/>
            <a:round/>
            <a:headEnd type="none" w="sm" len="sm"/>
            <a:tailEnd type="none" w="sm" len="sm"/>
          </a:ln>
        </p:spPr>
      </p:cxnSp>
      <p:sp>
        <p:nvSpPr>
          <p:cNvPr id="326" name="Google Shape;326;g2ab60faf331_0_41"/>
          <p:cNvSpPr/>
          <p:nvPr/>
        </p:nvSpPr>
        <p:spPr>
          <a:xfrm>
            <a:off x="370800" y="-4"/>
            <a:ext cx="10486400" cy="699600"/>
          </a:xfrm>
          <a:prstGeom prst="rect">
            <a:avLst/>
          </a:prstGeom>
          <a:noFill/>
          <a:ln>
            <a:noFill/>
          </a:ln>
        </p:spPr>
        <p:txBody>
          <a:bodyPr spcFirstLastPara="1" wrap="square" lIns="122033" tIns="421200" rIns="122033" bIns="421200" anchor="t" anchorCtr="0">
            <a:noAutofit/>
          </a:bodyPr>
          <a:lstStyle/>
          <a:p>
            <a:pPr defTabSz="1219170">
              <a:buClr>
                <a:srgbClr val="000000"/>
              </a:buClr>
              <a:buSzPts val="2000"/>
            </a:pPr>
            <a:r>
              <a:rPr lang="es" sz="2667" b="1" kern="0">
                <a:solidFill>
                  <a:srgbClr val="110741"/>
                </a:solidFill>
                <a:latin typeface="Ubuntu"/>
                <a:ea typeface="Ubuntu"/>
                <a:cs typeface="Ubuntu"/>
                <a:sym typeface="Ubuntu"/>
              </a:rPr>
              <a:t>Métodos</a:t>
            </a:r>
            <a:endParaRPr sz="2667" kern="0">
              <a:solidFill>
                <a:srgbClr val="000000"/>
              </a:solidFill>
              <a:latin typeface="Arial"/>
              <a:ea typeface="Arial"/>
              <a:cs typeface="Arial"/>
              <a:sym typeface="Arial"/>
            </a:endParaRPr>
          </a:p>
        </p:txBody>
      </p:sp>
      <p:sp>
        <p:nvSpPr>
          <p:cNvPr id="327" name="Google Shape;327;g2ab60faf331_0_41"/>
          <p:cNvSpPr/>
          <p:nvPr/>
        </p:nvSpPr>
        <p:spPr>
          <a:xfrm>
            <a:off x="449267" y="1116000"/>
            <a:ext cx="11188800" cy="5742000"/>
          </a:xfrm>
          <a:prstGeom prst="rect">
            <a:avLst/>
          </a:prstGeom>
          <a:noFill/>
          <a:ln>
            <a:noFill/>
          </a:ln>
        </p:spPr>
        <p:txBody>
          <a:bodyPr spcFirstLastPara="1" wrap="square" lIns="90000" tIns="45000" rIns="90000" bIns="45000" anchor="t" anchorCtr="0">
            <a:noAutofit/>
          </a:bodyPr>
          <a:lstStyle/>
          <a:p>
            <a:pPr algn="just" defTabSz="1219170">
              <a:buClr>
                <a:srgbClr val="000000"/>
              </a:buClr>
              <a:buSzPts val="1400"/>
            </a:pPr>
            <a:r>
              <a:rPr lang="es" sz="1867" b="1" kern="0">
                <a:solidFill>
                  <a:srgbClr val="000000"/>
                </a:solidFill>
                <a:latin typeface="Calibri"/>
                <a:ea typeface="Calibri"/>
                <a:cs typeface="Calibri"/>
                <a:sym typeface="Calibri"/>
              </a:rPr>
              <a:t>Constructor</a:t>
            </a:r>
            <a:endParaRPr sz="1867" b="1" kern="0">
              <a:solidFill>
                <a:srgbClr val="000000"/>
              </a:solidFill>
              <a:latin typeface="Calibri"/>
              <a:ea typeface="Calibri"/>
              <a:cs typeface="Calibri"/>
              <a:sym typeface="Calibri"/>
            </a:endParaRPr>
          </a:p>
          <a:p>
            <a:pPr algn="just" defTabSz="1219170">
              <a:buClr>
                <a:srgbClr val="000000"/>
              </a:buClr>
              <a:buSzPts val="1400"/>
            </a:pPr>
            <a:r>
              <a:rPr lang="es" sz="1867" kern="0">
                <a:solidFill>
                  <a:srgbClr val="000000"/>
                </a:solidFill>
                <a:latin typeface="Calibri"/>
                <a:ea typeface="Calibri"/>
                <a:cs typeface="Calibri"/>
                <a:sym typeface="Calibri"/>
              </a:rPr>
              <a:t>El método ‘__init__’ es el encargado de ejecutarse cuando se crea una nueva instancia de una clase dada. Permite realizar operaciones con el objeto y asignar atributos en el mismo momento en el que se crea. Se denomina como constructor. Todas las clases tienen una función llamada ‘__init__()’.</a:t>
            </a:r>
            <a:endParaRPr sz="1867" kern="0">
              <a:solidFill>
                <a:srgbClr val="000000"/>
              </a:solidFill>
              <a:latin typeface="Calibri"/>
              <a:ea typeface="Calibri"/>
              <a:cs typeface="Calibri"/>
              <a:sym typeface="Calibri"/>
            </a:endParaRPr>
          </a:p>
          <a:p>
            <a:pPr algn="just" defTabSz="1219170">
              <a:buClr>
                <a:srgbClr val="000000"/>
              </a:buClr>
              <a:buSzPts val="1400"/>
            </a:pPr>
            <a:endParaRPr sz="1867" kern="0">
              <a:solidFill>
                <a:srgbClr val="000000"/>
              </a:solidFill>
              <a:latin typeface="Calibri"/>
              <a:ea typeface="Calibri"/>
              <a:cs typeface="Calibri"/>
              <a:sym typeface="Calibri"/>
            </a:endParaRPr>
          </a:p>
          <a:p>
            <a:pPr algn="just" defTabSz="1219170">
              <a:buClr>
                <a:srgbClr val="000000"/>
              </a:buClr>
              <a:buSzPts val="1400"/>
            </a:pPr>
            <a:endParaRPr sz="1867" kern="0">
              <a:solidFill>
                <a:srgbClr val="000000"/>
              </a:solidFill>
              <a:latin typeface="Calibri"/>
              <a:ea typeface="Calibri"/>
              <a:cs typeface="Calibri"/>
              <a:sym typeface="Calibri"/>
            </a:endParaRPr>
          </a:p>
          <a:p>
            <a:pPr algn="just" defTabSz="1219170">
              <a:buClr>
                <a:srgbClr val="000000"/>
              </a:buClr>
              <a:buSzPts val="1400"/>
            </a:pPr>
            <a:endParaRPr sz="1867" kern="0">
              <a:solidFill>
                <a:srgbClr val="000000"/>
              </a:solidFill>
              <a:latin typeface="Calibri"/>
              <a:ea typeface="Calibri"/>
              <a:cs typeface="Calibri"/>
              <a:sym typeface="Calibri"/>
            </a:endParaRPr>
          </a:p>
          <a:p>
            <a:pPr algn="just" defTabSz="1219170">
              <a:buClr>
                <a:srgbClr val="000000"/>
              </a:buClr>
              <a:buSzPts val="1400"/>
            </a:pPr>
            <a:endParaRPr sz="1867" kern="0">
              <a:solidFill>
                <a:srgbClr val="000000"/>
              </a:solidFill>
              <a:latin typeface="Calibri"/>
              <a:ea typeface="Calibri"/>
              <a:cs typeface="Calibri"/>
              <a:sym typeface="Calibri"/>
            </a:endParaRPr>
          </a:p>
          <a:p>
            <a:pPr algn="just" defTabSz="1219170">
              <a:buClr>
                <a:srgbClr val="000000"/>
              </a:buClr>
              <a:buSzPts val="1400"/>
            </a:pPr>
            <a:endParaRPr sz="1867" b="1" kern="0">
              <a:solidFill>
                <a:srgbClr val="000000"/>
              </a:solidFill>
              <a:latin typeface="Calibri"/>
              <a:ea typeface="Calibri"/>
              <a:cs typeface="Calibri"/>
              <a:sym typeface="Calibri"/>
            </a:endParaRPr>
          </a:p>
          <a:p>
            <a:pPr algn="just" defTabSz="1219170">
              <a:buClr>
                <a:srgbClr val="000000"/>
              </a:buClr>
              <a:buSzPts val="1400"/>
            </a:pPr>
            <a:endParaRPr sz="1867" b="1" kern="0">
              <a:solidFill>
                <a:srgbClr val="000000"/>
              </a:solidFill>
              <a:latin typeface="Calibri"/>
              <a:ea typeface="Calibri"/>
              <a:cs typeface="Calibri"/>
              <a:sym typeface="Calibri"/>
            </a:endParaRPr>
          </a:p>
          <a:p>
            <a:pPr algn="just" defTabSz="1219170">
              <a:buClr>
                <a:srgbClr val="000000"/>
              </a:buClr>
              <a:buSzPts val="1400"/>
            </a:pPr>
            <a:r>
              <a:rPr lang="es" sz="1867" b="1" kern="0">
                <a:solidFill>
                  <a:srgbClr val="000000"/>
                </a:solidFill>
                <a:latin typeface="Calibri"/>
                <a:ea typeface="Calibri"/>
                <a:cs typeface="Calibri"/>
                <a:sym typeface="Calibri"/>
              </a:rPr>
              <a:t>¿Cómo crear un método?</a:t>
            </a:r>
            <a:endParaRPr sz="1867" b="1" kern="0">
              <a:solidFill>
                <a:srgbClr val="000000"/>
              </a:solidFill>
              <a:latin typeface="Calibri"/>
              <a:ea typeface="Calibri"/>
              <a:cs typeface="Calibri"/>
              <a:sym typeface="Calibri"/>
            </a:endParaRPr>
          </a:p>
          <a:p>
            <a:pPr algn="just" defTabSz="1219170">
              <a:buClr>
                <a:srgbClr val="000000"/>
              </a:buClr>
              <a:buSzPts val="1400"/>
            </a:pPr>
            <a:r>
              <a:rPr lang="es" sz="1867" kern="0">
                <a:solidFill>
                  <a:srgbClr val="000000"/>
                </a:solidFill>
                <a:latin typeface="Calibri"/>
                <a:ea typeface="Calibri"/>
                <a:cs typeface="Calibri"/>
                <a:sym typeface="Calibri"/>
              </a:rPr>
              <a:t>En los objetos los métodos son funciones que pertenecen al mismo y que le habilitan para llevar a cabo operaciones. Se definen exactamente igual que las funciones con ‘def’. Hay que tener en cuenta que el parámetro ‘self’ es una referencia a la instancia actual de la clase, y nos sirve para acceder a las variables de la clase.</a:t>
            </a:r>
            <a:endParaRPr sz="1867" kern="0">
              <a:solidFill>
                <a:srgbClr val="000000"/>
              </a:solidFill>
              <a:latin typeface="Calibri"/>
              <a:ea typeface="Calibri"/>
              <a:cs typeface="Calibri"/>
              <a:sym typeface="Calibri"/>
            </a:endParaRPr>
          </a:p>
        </p:txBody>
      </p:sp>
      <p:pic>
        <p:nvPicPr>
          <p:cNvPr id="328" name="Google Shape;328;g2ab60faf331_0_41"/>
          <p:cNvPicPr preferRelativeResize="0"/>
          <p:nvPr/>
        </p:nvPicPr>
        <p:blipFill rotWithShape="1">
          <a:blip r:embed="rId3">
            <a:alphaModFix/>
          </a:blip>
          <a:srcRect/>
          <a:stretch/>
        </p:blipFill>
        <p:spPr>
          <a:xfrm>
            <a:off x="10758167" y="176966"/>
            <a:ext cx="797099" cy="637700"/>
          </a:xfrm>
          <a:prstGeom prst="rect">
            <a:avLst/>
          </a:prstGeom>
          <a:noFill/>
          <a:ln>
            <a:noFill/>
          </a:ln>
        </p:spPr>
      </p:pic>
      <p:pic>
        <p:nvPicPr>
          <p:cNvPr id="329" name="Google Shape;329;g2ab60faf331_0_41"/>
          <p:cNvPicPr preferRelativeResize="0"/>
          <p:nvPr/>
        </p:nvPicPr>
        <p:blipFill>
          <a:blip r:embed="rId4">
            <a:alphaModFix/>
          </a:blip>
          <a:stretch>
            <a:fillRect/>
          </a:stretch>
        </p:blipFill>
        <p:spPr>
          <a:xfrm>
            <a:off x="3353634" y="5306396"/>
            <a:ext cx="4520700" cy="1416033"/>
          </a:xfrm>
          <a:prstGeom prst="rect">
            <a:avLst/>
          </a:prstGeom>
          <a:noFill/>
          <a:ln>
            <a:noFill/>
          </a:ln>
        </p:spPr>
      </p:pic>
      <p:pic>
        <p:nvPicPr>
          <p:cNvPr id="330" name="Google Shape;330;g2ab60faf331_0_41"/>
          <p:cNvPicPr preferRelativeResize="0"/>
          <p:nvPr/>
        </p:nvPicPr>
        <p:blipFill>
          <a:blip r:embed="rId5">
            <a:alphaModFix/>
          </a:blip>
          <a:stretch>
            <a:fillRect/>
          </a:stretch>
        </p:blipFill>
        <p:spPr>
          <a:xfrm>
            <a:off x="3487300" y="2382267"/>
            <a:ext cx="4253401" cy="1682867"/>
          </a:xfrm>
          <a:prstGeom prst="rect">
            <a:avLst/>
          </a:prstGeom>
          <a:noFill/>
          <a:ln>
            <a:noFill/>
          </a:ln>
        </p:spPr>
      </p:pic>
    </p:spTree>
  </p:cSld>
  <p:clrMapOvr>
    <a:masterClrMapping/>
  </p:clrMapOvr>
</p:sld>
</file>

<file path=ppt/theme/theme1.xml><?xml version="1.0" encoding="utf-8"?>
<a:theme xmlns:a="http://schemas.openxmlformats.org/drawingml/2006/main" name="Tema1">
  <a:themeElements>
    <a:clrScheme name="Simple Light">
      <a:dk1>
        <a:srgbClr val="CE1F1F"/>
      </a:dk1>
      <a:lt1>
        <a:srgbClr val="FFFFFF"/>
      </a:lt1>
      <a:dk2>
        <a:srgbClr val="3B3B3B"/>
      </a:dk2>
      <a:lt2>
        <a:srgbClr val="EEEEEE"/>
      </a:lt2>
      <a:accent1>
        <a:srgbClr val="110841"/>
      </a:accent1>
      <a:accent2>
        <a:srgbClr val="E28033"/>
      </a:accent2>
      <a:accent3>
        <a:srgbClr val="C9434B"/>
      </a:accent3>
      <a:accent4>
        <a:srgbClr val="439CD9"/>
      </a:accent4>
      <a:accent5>
        <a:srgbClr val="413967"/>
      </a:accent5>
      <a:accent6>
        <a:srgbClr val="EEFF41"/>
      </a:accent6>
      <a:hlink>
        <a:srgbClr val="0097A7"/>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0.xml><?xml version="1.0" encoding="utf-8"?>
<a:theme xmlns:a="http://schemas.openxmlformats.org/drawingml/2006/main" name="Tema1">
  <a:themeElements>
    <a:clrScheme name="Simple Light">
      <a:dk1>
        <a:srgbClr val="CE1F1F"/>
      </a:dk1>
      <a:lt1>
        <a:srgbClr val="FFFFFF"/>
      </a:lt1>
      <a:dk2>
        <a:srgbClr val="3B3B3B"/>
      </a:dk2>
      <a:lt2>
        <a:srgbClr val="EEEEEE"/>
      </a:lt2>
      <a:accent1>
        <a:srgbClr val="110841"/>
      </a:accent1>
      <a:accent2>
        <a:srgbClr val="E28033"/>
      </a:accent2>
      <a:accent3>
        <a:srgbClr val="C9434B"/>
      </a:accent3>
      <a:accent4>
        <a:srgbClr val="439CD9"/>
      </a:accent4>
      <a:accent5>
        <a:srgbClr val="413967"/>
      </a:accent5>
      <a:accent6>
        <a:srgbClr val="EEFF41"/>
      </a:accent6>
      <a:hlink>
        <a:srgbClr val="0097A7"/>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1.xml><?xml version="1.0" encoding="utf-8"?>
<a:theme xmlns:a="http://schemas.openxmlformats.org/drawingml/2006/main" name="Tema1">
  <a:themeElements>
    <a:clrScheme name="Simple Light">
      <a:dk1>
        <a:srgbClr val="CE1F1F"/>
      </a:dk1>
      <a:lt1>
        <a:srgbClr val="FFFFFF"/>
      </a:lt1>
      <a:dk2>
        <a:srgbClr val="3B3B3B"/>
      </a:dk2>
      <a:lt2>
        <a:srgbClr val="EEEEEE"/>
      </a:lt2>
      <a:accent1>
        <a:srgbClr val="110841"/>
      </a:accent1>
      <a:accent2>
        <a:srgbClr val="E28033"/>
      </a:accent2>
      <a:accent3>
        <a:srgbClr val="C9434B"/>
      </a:accent3>
      <a:accent4>
        <a:srgbClr val="439CD9"/>
      </a:accent4>
      <a:accent5>
        <a:srgbClr val="413967"/>
      </a:accent5>
      <a:accent6>
        <a:srgbClr val="EEFF41"/>
      </a:accent6>
      <a:hlink>
        <a:srgbClr val="0097A7"/>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2.xml><?xml version="1.0" encoding="utf-8"?>
<a:theme xmlns:a="http://schemas.openxmlformats.org/drawingml/2006/main" name="Tema1">
  <a:themeElements>
    <a:clrScheme name="Simple Light">
      <a:dk1>
        <a:srgbClr val="CE1F1F"/>
      </a:dk1>
      <a:lt1>
        <a:srgbClr val="FFFFFF"/>
      </a:lt1>
      <a:dk2>
        <a:srgbClr val="3B3B3B"/>
      </a:dk2>
      <a:lt2>
        <a:srgbClr val="EEEEEE"/>
      </a:lt2>
      <a:accent1>
        <a:srgbClr val="110841"/>
      </a:accent1>
      <a:accent2>
        <a:srgbClr val="E28033"/>
      </a:accent2>
      <a:accent3>
        <a:srgbClr val="C9434B"/>
      </a:accent3>
      <a:accent4>
        <a:srgbClr val="439CD9"/>
      </a:accent4>
      <a:accent5>
        <a:srgbClr val="413967"/>
      </a:accent5>
      <a:accent6>
        <a:srgbClr val="EEFF41"/>
      </a:accent6>
      <a:hlink>
        <a:srgbClr val="0097A7"/>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3.xml><?xml version="1.0" encoding="utf-8"?>
<a:theme xmlns:a="http://schemas.openxmlformats.org/drawingml/2006/main" name="Tema1">
  <a:themeElements>
    <a:clrScheme name="Simple Light">
      <a:dk1>
        <a:srgbClr val="CE1F1F"/>
      </a:dk1>
      <a:lt1>
        <a:srgbClr val="FFFFFF"/>
      </a:lt1>
      <a:dk2>
        <a:srgbClr val="3B3B3B"/>
      </a:dk2>
      <a:lt2>
        <a:srgbClr val="EEEEEE"/>
      </a:lt2>
      <a:accent1>
        <a:srgbClr val="110841"/>
      </a:accent1>
      <a:accent2>
        <a:srgbClr val="E28033"/>
      </a:accent2>
      <a:accent3>
        <a:srgbClr val="C9434B"/>
      </a:accent3>
      <a:accent4>
        <a:srgbClr val="439CD9"/>
      </a:accent4>
      <a:accent5>
        <a:srgbClr val="413967"/>
      </a:accent5>
      <a:accent6>
        <a:srgbClr val="EEFF41"/>
      </a:accent6>
      <a:hlink>
        <a:srgbClr val="0097A7"/>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4.xml><?xml version="1.0" encoding="utf-8"?>
<a:theme xmlns:a="http://schemas.openxmlformats.org/drawingml/2006/main" name="Tema1">
  <a:themeElements>
    <a:clrScheme name="Simple Light">
      <a:dk1>
        <a:srgbClr val="CE1F1F"/>
      </a:dk1>
      <a:lt1>
        <a:srgbClr val="FFFFFF"/>
      </a:lt1>
      <a:dk2>
        <a:srgbClr val="3B3B3B"/>
      </a:dk2>
      <a:lt2>
        <a:srgbClr val="EEEEEE"/>
      </a:lt2>
      <a:accent1>
        <a:srgbClr val="110841"/>
      </a:accent1>
      <a:accent2>
        <a:srgbClr val="E28033"/>
      </a:accent2>
      <a:accent3>
        <a:srgbClr val="C9434B"/>
      </a:accent3>
      <a:accent4>
        <a:srgbClr val="439CD9"/>
      </a:accent4>
      <a:accent5>
        <a:srgbClr val="413967"/>
      </a:accent5>
      <a:accent6>
        <a:srgbClr val="EEFF41"/>
      </a:accent6>
      <a:hlink>
        <a:srgbClr val="0097A7"/>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5.xml><?xml version="1.0" encoding="utf-8"?>
<a:theme xmlns:a="http://schemas.openxmlformats.org/drawingml/2006/main" name="Tema1">
  <a:themeElements>
    <a:clrScheme name="Simple Light">
      <a:dk1>
        <a:srgbClr val="CE1F1F"/>
      </a:dk1>
      <a:lt1>
        <a:srgbClr val="FFFFFF"/>
      </a:lt1>
      <a:dk2>
        <a:srgbClr val="3B3B3B"/>
      </a:dk2>
      <a:lt2>
        <a:srgbClr val="EEEEEE"/>
      </a:lt2>
      <a:accent1>
        <a:srgbClr val="110841"/>
      </a:accent1>
      <a:accent2>
        <a:srgbClr val="E28033"/>
      </a:accent2>
      <a:accent3>
        <a:srgbClr val="C9434B"/>
      </a:accent3>
      <a:accent4>
        <a:srgbClr val="439CD9"/>
      </a:accent4>
      <a:accent5>
        <a:srgbClr val="413967"/>
      </a:accent5>
      <a:accent6>
        <a:srgbClr val="EEFF41"/>
      </a:accent6>
      <a:hlink>
        <a:srgbClr val="0097A7"/>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6.xml><?xml version="1.0" encoding="utf-8"?>
<a:theme xmlns:a="http://schemas.openxmlformats.org/drawingml/2006/main" name="Tema1">
  <a:themeElements>
    <a:clrScheme name="Simple Light">
      <a:dk1>
        <a:srgbClr val="CE1F1F"/>
      </a:dk1>
      <a:lt1>
        <a:srgbClr val="FFFFFF"/>
      </a:lt1>
      <a:dk2>
        <a:srgbClr val="3B3B3B"/>
      </a:dk2>
      <a:lt2>
        <a:srgbClr val="EEEEEE"/>
      </a:lt2>
      <a:accent1>
        <a:srgbClr val="110841"/>
      </a:accent1>
      <a:accent2>
        <a:srgbClr val="E28033"/>
      </a:accent2>
      <a:accent3>
        <a:srgbClr val="C9434B"/>
      </a:accent3>
      <a:accent4>
        <a:srgbClr val="439CD9"/>
      </a:accent4>
      <a:accent5>
        <a:srgbClr val="413967"/>
      </a:accent5>
      <a:accent6>
        <a:srgbClr val="EEFF41"/>
      </a:accent6>
      <a:hlink>
        <a:srgbClr val="0097A7"/>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7.xml><?xml version="1.0" encoding="utf-8"?>
<a:theme xmlns:a="http://schemas.openxmlformats.org/drawingml/2006/main" name="Tema1">
  <a:themeElements>
    <a:clrScheme name="Simple Light">
      <a:dk1>
        <a:srgbClr val="CE1F1F"/>
      </a:dk1>
      <a:lt1>
        <a:srgbClr val="FFFFFF"/>
      </a:lt1>
      <a:dk2>
        <a:srgbClr val="3B3B3B"/>
      </a:dk2>
      <a:lt2>
        <a:srgbClr val="EEEEEE"/>
      </a:lt2>
      <a:accent1>
        <a:srgbClr val="110841"/>
      </a:accent1>
      <a:accent2>
        <a:srgbClr val="E28033"/>
      </a:accent2>
      <a:accent3>
        <a:srgbClr val="C9434B"/>
      </a:accent3>
      <a:accent4>
        <a:srgbClr val="439CD9"/>
      </a:accent4>
      <a:accent5>
        <a:srgbClr val="413967"/>
      </a:accent5>
      <a:accent6>
        <a:srgbClr val="EEFF41"/>
      </a:accent6>
      <a:hlink>
        <a:srgbClr val="0097A7"/>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8.xml><?xml version="1.0" encoding="utf-8"?>
<a:theme xmlns:a="http://schemas.openxmlformats.org/drawingml/2006/main" name="Tema1">
  <a:themeElements>
    <a:clrScheme name="Simple Light">
      <a:dk1>
        <a:srgbClr val="CE1F1F"/>
      </a:dk1>
      <a:lt1>
        <a:srgbClr val="FFFFFF"/>
      </a:lt1>
      <a:dk2>
        <a:srgbClr val="3B3B3B"/>
      </a:dk2>
      <a:lt2>
        <a:srgbClr val="EEEEEE"/>
      </a:lt2>
      <a:accent1>
        <a:srgbClr val="110841"/>
      </a:accent1>
      <a:accent2>
        <a:srgbClr val="E28033"/>
      </a:accent2>
      <a:accent3>
        <a:srgbClr val="C9434B"/>
      </a:accent3>
      <a:accent4>
        <a:srgbClr val="439CD9"/>
      </a:accent4>
      <a:accent5>
        <a:srgbClr val="413967"/>
      </a:accent5>
      <a:accent6>
        <a:srgbClr val="EEFF41"/>
      </a:accent6>
      <a:hlink>
        <a:srgbClr val="0097A7"/>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9.xml><?xml version="1.0" encoding="utf-8"?>
<a:theme xmlns:a="http://schemas.openxmlformats.org/drawingml/2006/main" name="Tema1">
  <a:themeElements>
    <a:clrScheme name="Simple Light">
      <a:dk1>
        <a:srgbClr val="CE1F1F"/>
      </a:dk1>
      <a:lt1>
        <a:srgbClr val="FFFFFF"/>
      </a:lt1>
      <a:dk2>
        <a:srgbClr val="3B3B3B"/>
      </a:dk2>
      <a:lt2>
        <a:srgbClr val="EEEEEE"/>
      </a:lt2>
      <a:accent1>
        <a:srgbClr val="110841"/>
      </a:accent1>
      <a:accent2>
        <a:srgbClr val="E28033"/>
      </a:accent2>
      <a:accent3>
        <a:srgbClr val="C9434B"/>
      </a:accent3>
      <a:accent4>
        <a:srgbClr val="439CD9"/>
      </a:accent4>
      <a:accent5>
        <a:srgbClr val="413967"/>
      </a:accent5>
      <a:accent6>
        <a:srgbClr val="EEFF41"/>
      </a:accent6>
      <a:hlink>
        <a:srgbClr val="0097A7"/>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xml><?xml version="1.0" encoding="utf-8"?>
<a:theme xmlns:a="http://schemas.openxmlformats.org/drawingml/2006/main" name="Tema1">
  <a:themeElements>
    <a:clrScheme name="Simple Light">
      <a:dk1>
        <a:srgbClr val="CE1F1F"/>
      </a:dk1>
      <a:lt1>
        <a:srgbClr val="FFFFFF"/>
      </a:lt1>
      <a:dk2>
        <a:srgbClr val="3B3B3B"/>
      </a:dk2>
      <a:lt2>
        <a:srgbClr val="EEEEEE"/>
      </a:lt2>
      <a:accent1>
        <a:srgbClr val="110841"/>
      </a:accent1>
      <a:accent2>
        <a:srgbClr val="E28033"/>
      </a:accent2>
      <a:accent3>
        <a:srgbClr val="C9434B"/>
      </a:accent3>
      <a:accent4>
        <a:srgbClr val="439CD9"/>
      </a:accent4>
      <a:accent5>
        <a:srgbClr val="413967"/>
      </a:accent5>
      <a:accent6>
        <a:srgbClr val="EEFF41"/>
      </a:accent6>
      <a:hlink>
        <a:srgbClr val="0097A7"/>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0.xml><?xml version="1.0" encoding="utf-8"?>
<a:theme xmlns:a="http://schemas.openxmlformats.org/drawingml/2006/main" name="Tema1">
  <a:themeElements>
    <a:clrScheme name="Simple Light">
      <a:dk1>
        <a:srgbClr val="CE1F1F"/>
      </a:dk1>
      <a:lt1>
        <a:srgbClr val="FFFFFF"/>
      </a:lt1>
      <a:dk2>
        <a:srgbClr val="3B3B3B"/>
      </a:dk2>
      <a:lt2>
        <a:srgbClr val="EEEEEE"/>
      </a:lt2>
      <a:accent1>
        <a:srgbClr val="110841"/>
      </a:accent1>
      <a:accent2>
        <a:srgbClr val="E28033"/>
      </a:accent2>
      <a:accent3>
        <a:srgbClr val="C9434B"/>
      </a:accent3>
      <a:accent4>
        <a:srgbClr val="439CD9"/>
      </a:accent4>
      <a:accent5>
        <a:srgbClr val="413967"/>
      </a:accent5>
      <a:accent6>
        <a:srgbClr val="EEFF41"/>
      </a:accent6>
      <a:hlink>
        <a:srgbClr val="0097A7"/>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1.xml><?xml version="1.0" encoding="utf-8"?>
<a:theme xmlns:a="http://schemas.openxmlformats.org/drawingml/2006/main" name="Tema1">
  <a:themeElements>
    <a:clrScheme name="Simple Light">
      <a:dk1>
        <a:srgbClr val="CE1F1F"/>
      </a:dk1>
      <a:lt1>
        <a:srgbClr val="FFFFFF"/>
      </a:lt1>
      <a:dk2>
        <a:srgbClr val="3B3B3B"/>
      </a:dk2>
      <a:lt2>
        <a:srgbClr val="EEEEEE"/>
      </a:lt2>
      <a:accent1>
        <a:srgbClr val="110841"/>
      </a:accent1>
      <a:accent2>
        <a:srgbClr val="E28033"/>
      </a:accent2>
      <a:accent3>
        <a:srgbClr val="C9434B"/>
      </a:accent3>
      <a:accent4>
        <a:srgbClr val="439CD9"/>
      </a:accent4>
      <a:accent5>
        <a:srgbClr val="413967"/>
      </a:accent5>
      <a:accent6>
        <a:srgbClr val="EEFF41"/>
      </a:accent6>
      <a:hlink>
        <a:srgbClr val="0097A7"/>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2.xml><?xml version="1.0" encoding="utf-8"?>
<a:theme xmlns:a="http://schemas.openxmlformats.org/drawingml/2006/main" name="Tema1">
  <a:themeElements>
    <a:clrScheme name="Simple Light">
      <a:dk1>
        <a:srgbClr val="CE1F1F"/>
      </a:dk1>
      <a:lt1>
        <a:srgbClr val="FFFFFF"/>
      </a:lt1>
      <a:dk2>
        <a:srgbClr val="3B3B3B"/>
      </a:dk2>
      <a:lt2>
        <a:srgbClr val="EEEEEE"/>
      </a:lt2>
      <a:accent1>
        <a:srgbClr val="110841"/>
      </a:accent1>
      <a:accent2>
        <a:srgbClr val="E28033"/>
      </a:accent2>
      <a:accent3>
        <a:srgbClr val="C9434B"/>
      </a:accent3>
      <a:accent4>
        <a:srgbClr val="439CD9"/>
      </a:accent4>
      <a:accent5>
        <a:srgbClr val="413967"/>
      </a:accent5>
      <a:accent6>
        <a:srgbClr val="EEFF41"/>
      </a:accent6>
      <a:hlink>
        <a:srgbClr val="0097A7"/>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3.xml><?xml version="1.0" encoding="utf-8"?>
<a:theme xmlns:a="http://schemas.openxmlformats.org/drawingml/2006/main" name="Tema1">
  <a:themeElements>
    <a:clrScheme name="Simple Light">
      <a:dk1>
        <a:srgbClr val="CE1F1F"/>
      </a:dk1>
      <a:lt1>
        <a:srgbClr val="FFFFFF"/>
      </a:lt1>
      <a:dk2>
        <a:srgbClr val="3B3B3B"/>
      </a:dk2>
      <a:lt2>
        <a:srgbClr val="EEEEEE"/>
      </a:lt2>
      <a:accent1>
        <a:srgbClr val="110841"/>
      </a:accent1>
      <a:accent2>
        <a:srgbClr val="E28033"/>
      </a:accent2>
      <a:accent3>
        <a:srgbClr val="C9434B"/>
      </a:accent3>
      <a:accent4>
        <a:srgbClr val="439CD9"/>
      </a:accent4>
      <a:accent5>
        <a:srgbClr val="413967"/>
      </a:accent5>
      <a:accent6>
        <a:srgbClr val="EEFF41"/>
      </a:accent6>
      <a:hlink>
        <a:srgbClr val="0097A7"/>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4.xml><?xml version="1.0" encoding="utf-8"?>
<a:theme xmlns:a="http://schemas.openxmlformats.org/drawingml/2006/main" name="Tema1">
  <a:themeElements>
    <a:clrScheme name="Simple Light">
      <a:dk1>
        <a:srgbClr val="CE1F1F"/>
      </a:dk1>
      <a:lt1>
        <a:srgbClr val="FFFFFF"/>
      </a:lt1>
      <a:dk2>
        <a:srgbClr val="3B3B3B"/>
      </a:dk2>
      <a:lt2>
        <a:srgbClr val="EEEEEE"/>
      </a:lt2>
      <a:accent1>
        <a:srgbClr val="110841"/>
      </a:accent1>
      <a:accent2>
        <a:srgbClr val="E28033"/>
      </a:accent2>
      <a:accent3>
        <a:srgbClr val="C9434B"/>
      </a:accent3>
      <a:accent4>
        <a:srgbClr val="439CD9"/>
      </a:accent4>
      <a:accent5>
        <a:srgbClr val="413967"/>
      </a:accent5>
      <a:accent6>
        <a:srgbClr val="EEFF41"/>
      </a:accent6>
      <a:hlink>
        <a:srgbClr val="0097A7"/>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5.xml><?xml version="1.0" encoding="utf-8"?>
<a:theme xmlns:a="http://schemas.openxmlformats.org/drawingml/2006/main" name="Tema1">
  <a:themeElements>
    <a:clrScheme name="Simple Light">
      <a:dk1>
        <a:srgbClr val="CE1F1F"/>
      </a:dk1>
      <a:lt1>
        <a:srgbClr val="FFFFFF"/>
      </a:lt1>
      <a:dk2>
        <a:srgbClr val="3B3B3B"/>
      </a:dk2>
      <a:lt2>
        <a:srgbClr val="EEEEEE"/>
      </a:lt2>
      <a:accent1>
        <a:srgbClr val="110841"/>
      </a:accent1>
      <a:accent2>
        <a:srgbClr val="E28033"/>
      </a:accent2>
      <a:accent3>
        <a:srgbClr val="C9434B"/>
      </a:accent3>
      <a:accent4>
        <a:srgbClr val="439CD9"/>
      </a:accent4>
      <a:accent5>
        <a:srgbClr val="413967"/>
      </a:accent5>
      <a:accent6>
        <a:srgbClr val="EEFF41"/>
      </a:accent6>
      <a:hlink>
        <a:srgbClr val="0097A7"/>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6.xml><?xml version="1.0" encoding="utf-8"?>
<a:theme xmlns:a="http://schemas.openxmlformats.org/drawingml/2006/main"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7.xml><?xml version="1.0" encoding="utf-8"?>
<a:theme xmlns:a="http://schemas.openxmlformats.org/drawingml/2006/main" name="1_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8.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9.xml><?xml version="1.0" encoding="utf-8"?>
<a:theme xmlns:a="http://schemas.openxmlformats.org/drawingml/2006/main"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a:ea typeface="DejaVu Sans"/>
        <a:cs typeface="DejaVu Sans"/>
      </a:majorFont>
      <a:minorFont>
        <a:latin typeface="Arial"/>
        <a:ea typeface="DejaVu Sans"/>
        <a:cs typeface="DejaVu Sans"/>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objectDefaults/>
  <a:extraClrSchemeLst/>
</a:theme>
</file>

<file path=ppt/theme/theme3.xml><?xml version="1.0" encoding="utf-8"?>
<a:theme xmlns:a="http://schemas.openxmlformats.org/drawingml/2006/main" name="Tema1">
  <a:themeElements>
    <a:clrScheme name="Simple Light">
      <a:dk1>
        <a:srgbClr val="CE1F1F"/>
      </a:dk1>
      <a:lt1>
        <a:srgbClr val="FFFFFF"/>
      </a:lt1>
      <a:dk2>
        <a:srgbClr val="3B3B3B"/>
      </a:dk2>
      <a:lt2>
        <a:srgbClr val="EEEEEE"/>
      </a:lt2>
      <a:accent1>
        <a:srgbClr val="110841"/>
      </a:accent1>
      <a:accent2>
        <a:srgbClr val="E28033"/>
      </a:accent2>
      <a:accent3>
        <a:srgbClr val="C9434B"/>
      </a:accent3>
      <a:accent4>
        <a:srgbClr val="439CD9"/>
      </a:accent4>
      <a:accent5>
        <a:srgbClr val="413967"/>
      </a:accent5>
      <a:accent6>
        <a:srgbClr val="EEFF41"/>
      </a:accent6>
      <a:hlink>
        <a:srgbClr val="0097A7"/>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4.xml><?xml version="1.0" encoding="utf-8"?>
<a:theme xmlns:a="http://schemas.openxmlformats.org/drawingml/2006/main" name="Tema1">
  <a:themeElements>
    <a:clrScheme name="Simple Light">
      <a:dk1>
        <a:srgbClr val="CE1F1F"/>
      </a:dk1>
      <a:lt1>
        <a:srgbClr val="FFFFFF"/>
      </a:lt1>
      <a:dk2>
        <a:srgbClr val="3B3B3B"/>
      </a:dk2>
      <a:lt2>
        <a:srgbClr val="EEEEEE"/>
      </a:lt2>
      <a:accent1>
        <a:srgbClr val="110841"/>
      </a:accent1>
      <a:accent2>
        <a:srgbClr val="E28033"/>
      </a:accent2>
      <a:accent3>
        <a:srgbClr val="C9434B"/>
      </a:accent3>
      <a:accent4>
        <a:srgbClr val="439CD9"/>
      </a:accent4>
      <a:accent5>
        <a:srgbClr val="413967"/>
      </a:accent5>
      <a:accent6>
        <a:srgbClr val="EEFF41"/>
      </a:accent6>
      <a:hlink>
        <a:srgbClr val="0097A7"/>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5.xml><?xml version="1.0" encoding="utf-8"?>
<a:theme xmlns:a="http://schemas.openxmlformats.org/drawingml/2006/main" name="Tema1">
  <a:themeElements>
    <a:clrScheme name="Simple Light">
      <a:dk1>
        <a:srgbClr val="CE1F1F"/>
      </a:dk1>
      <a:lt1>
        <a:srgbClr val="FFFFFF"/>
      </a:lt1>
      <a:dk2>
        <a:srgbClr val="3B3B3B"/>
      </a:dk2>
      <a:lt2>
        <a:srgbClr val="EEEEEE"/>
      </a:lt2>
      <a:accent1>
        <a:srgbClr val="110841"/>
      </a:accent1>
      <a:accent2>
        <a:srgbClr val="E28033"/>
      </a:accent2>
      <a:accent3>
        <a:srgbClr val="C9434B"/>
      </a:accent3>
      <a:accent4>
        <a:srgbClr val="439CD9"/>
      </a:accent4>
      <a:accent5>
        <a:srgbClr val="413967"/>
      </a:accent5>
      <a:accent6>
        <a:srgbClr val="EEFF41"/>
      </a:accent6>
      <a:hlink>
        <a:srgbClr val="0097A7"/>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6.xml><?xml version="1.0" encoding="utf-8"?>
<a:theme xmlns:a="http://schemas.openxmlformats.org/drawingml/2006/main" name="Tema1">
  <a:themeElements>
    <a:clrScheme name="Simple Light">
      <a:dk1>
        <a:srgbClr val="CE1F1F"/>
      </a:dk1>
      <a:lt1>
        <a:srgbClr val="FFFFFF"/>
      </a:lt1>
      <a:dk2>
        <a:srgbClr val="3B3B3B"/>
      </a:dk2>
      <a:lt2>
        <a:srgbClr val="EEEEEE"/>
      </a:lt2>
      <a:accent1>
        <a:srgbClr val="110841"/>
      </a:accent1>
      <a:accent2>
        <a:srgbClr val="E28033"/>
      </a:accent2>
      <a:accent3>
        <a:srgbClr val="C9434B"/>
      </a:accent3>
      <a:accent4>
        <a:srgbClr val="439CD9"/>
      </a:accent4>
      <a:accent5>
        <a:srgbClr val="413967"/>
      </a:accent5>
      <a:accent6>
        <a:srgbClr val="EEFF41"/>
      </a:accent6>
      <a:hlink>
        <a:srgbClr val="0097A7"/>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7.xml><?xml version="1.0" encoding="utf-8"?>
<a:theme xmlns:a="http://schemas.openxmlformats.org/drawingml/2006/main" name="Tema1">
  <a:themeElements>
    <a:clrScheme name="Simple Light">
      <a:dk1>
        <a:srgbClr val="CE1F1F"/>
      </a:dk1>
      <a:lt1>
        <a:srgbClr val="FFFFFF"/>
      </a:lt1>
      <a:dk2>
        <a:srgbClr val="3B3B3B"/>
      </a:dk2>
      <a:lt2>
        <a:srgbClr val="EEEEEE"/>
      </a:lt2>
      <a:accent1>
        <a:srgbClr val="110841"/>
      </a:accent1>
      <a:accent2>
        <a:srgbClr val="E28033"/>
      </a:accent2>
      <a:accent3>
        <a:srgbClr val="C9434B"/>
      </a:accent3>
      <a:accent4>
        <a:srgbClr val="439CD9"/>
      </a:accent4>
      <a:accent5>
        <a:srgbClr val="413967"/>
      </a:accent5>
      <a:accent6>
        <a:srgbClr val="EEFF41"/>
      </a:accent6>
      <a:hlink>
        <a:srgbClr val="0097A7"/>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8.xml><?xml version="1.0" encoding="utf-8"?>
<a:theme xmlns:a="http://schemas.openxmlformats.org/drawingml/2006/main" name="Tema1">
  <a:themeElements>
    <a:clrScheme name="Simple Light">
      <a:dk1>
        <a:srgbClr val="CE1F1F"/>
      </a:dk1>
      <a:lt1>
        <a:srgbClr val="FFFFFF"/>
      </a:lt1>
      <a:dk2>
        <a:srgbClr val="3B3B3B"/>
      </a:dk2>
      <a:lt2>
        <a:srgbClr val="EEEEEE"/>
      </a:lt2>
      <a:accent1>
        <a:srgbClr val="110841"/>
      </a:accent1>
      <a:accent2>
        <a:srgbClr val="E28033"/>
      </a:accent2>
      <a:accent3>
        <a:srgbClr val="C9434B"/>
      </a:accent3>
      <a:accent4>
        <a:srgbClr val="439CD9"/>
      </a:accent4>
      <a:accent5>
        <a:srgbClr val="413967"/>
      </a:accent5>
      <a:accent6>
        <a:srgbClr val="EEFF41"/>
      </a:accent6>
      <a:hlink>
        <a:srgbClr val="0097A7"/>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9.xml><?xml version="1.0" encoding="utf-8"?>
<a:theme xmlns:a="http://schemas.openxmlformats.org/drawingml/2006/main" name="Tema1">
  <a:themeElements>
    <a:clrScheme name="Simple Light">
      <a:dk1>
        <a:srgbClr val="CE1F1F"/>
      </a:dk1>
      <a:lt1>
        <a:srgbClr val="FFFFFF"/>
      </a:lt1>
      <a:dk2>
        <a:srgbClr val="3B3B3B"/>
      </a:dk2>
      <a:lt2>
        <a:srgbClr val="EEEEEE"/>
      </a:lt2>
      <a:accent1>
        <a:srgbClr val="110841"/>
      </a:accent1>
      <a:accent2>
        <a:srgbClr val="E28033"/>
      </a:accent2>
      <a:accent3>
        <a:srgbClr val="C9434B"/>
      </a:accent3>
      <a:accent4>
        <a:srgbClr val="439CD9"/>
      </a:accent4>
      <a:accent5>
        <a:srgbClr val="413967"/>
      </a:accent5>
      <a:accent6>
        <a:srgbClr val="EEFF41"/>
      </a:accent6>
      <a:hlink>
        <a:srgbClr val="0097A7"/>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71</TotalTime>
  <Words>1562</Words>
  <Application>Microsoft Office PowerPoint</Application>
  <PresentationFormat>Panorámica</PresentationFormat>
  <Paragraphs>134</Paragraphs>
  <Slides>25</Slides>
  <Notes>22</Notes>
  <HiddenSlides>0</HiddenSlides>
  <MMClips>0</MMClips>
  <ScaleCrop>false</ScaleCrop>
  <HeadingPairs>
    <vt:vector size="6" baseType="variant">
      <vt:variant>
        <vt:lpstr>Fuentes usadas</vt:lpstr>
      </vt:variant>
      <vt:variant>
        <vt:i4>9</vt:i4>
      </vt:variant>
      <vt:variant>
        <vt:lpstr>Tema</vt:lpstr>
      </vt:variant>
      <vt:variant>
        <vt:i4>28</vt:i4>
      </vt:variant>
      <vt:variant>
        <vt:lpstr>Títulos de diapositiva</vt:lpstr>
      </vt:variant>
      <vt:variant>
        <vt:i4>25</vt:i4>
      </vt:variant>
    </vt:vector>
  </HeadingPairs>
  <TitlesOfParts>
    <vt:vector size="62" baseType="lpstr">
      <vt:lpstr>Arial</vt:lpstr>
      <vt:lpstr>Calibri</vt:lpstr>
      <vt:lpstr>Helvetica Neue</vt:lpstr>
      <vt:lpstr>Symbol</vt:lpstr>
      <vt:lpstr>Times New Roman</vt:lpstr>
      <vt:lpstr>Ubuntu</vt:lpstr>
      <vt:lpstr>Ubuntu Light</vt:lpstr>
      <vt:lpstr>Ubuntu Medium</vt:lpstr>
      <vt:lpstr>Wingdings</vt:lpstr>
      <vt:lpstr>Tema1</vt:lpstr>
      <vt:lpstr>Tema1</vt:lpstr>
      <vt:lpstr>Tema1</vt:lpstr>
      <vt:lpstr>Tema1</vt:lpstr>
      <vt:lpstr>Tema1</vt:lpstr>
      <vt:lpstr>Tema1</vt:lpstr>
      <vt:lpstr>Tema1</vt:lpstr>
      <vt:lpstr>Tema1</vt:lpstr>
      <vt:lpstr>Tema1</vt:lpstr>
      <vt:lpstr>Tema1</vt:lpstr>
      <vt:lpstr>Tema1</vt:lpstr>
      <vt:lpstr>Tema1</vt:lpstr>
      <vt:lpstr>Tema1</vt:lpstr>
      <vt:lpstr>Tema1</vt:lpstr>
      <vt:lpstr>Tema1</vt:lpstr>
      <vt:lpstr>Tema1</vt:lpstr>
      <vt:lpstr>Tema1</vt:lpstr>
      <vt:lpstr>Tema1</vt:lpstr>
      <vt:lpstr>Tema1</vt:lpstr>
      <vt:lpstr>Tema1</vt:lpstr>
      <vt:lpstr>Tema1</vt:lpstr>
      <vt:lpstr>Tema1</vt:lpstr>
      <vt:lpstr>Tema1</vt:lpstr>
      <vt:lpstr>Tema1</vt:lpstr>
      <vt:lpstr>Tema1</vt:lpstr>
      <vt:lpstr>Tema de Office</vt:lpstr>
      <vt:lpstr>1_Tema de Office</vt:lpstr>
      <vt:lpstr>Office Theme</vt:lpstr>
      <vt:lpstr>Formación Python</vt:lpstr>
      <vt:lpstr>05</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FIN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Lenguajes de Programación</dc:title>
  <dc:subject/>
  <dc:creator>Ivan Dominguez Rodriguez</dc:creator>
  <dc:description/>
  <cp:lastModifiedBy>Alejandro Vilches</cp:lastModifiedBy>
  <cp:revision>13</cp:revision>
  <dcterms:modified xsi:type="dcterms:W3CDTF">2024-06-12T06:10:23Z</dcterms:modified>
  <dc:language>es-ES</dc:language>
</cp:coreProperties>
</file>